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slideLayouts/slideLayout20.xml" ContentType="application/vnd.openxmlformats-officedocument.presentationml.slideLayout+xml"/>
  <Override PartName="/ppt/theme/theme3.xml" ContentType="application/vnd.openxmlformats-officedocument.theme+xml"/>
  <Override PartName="/ppt/slideLayouts/slideLayout21.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75" r:id="rId2"/>
    <p:sldMasterId id="2147483681" r:id="rId3"/>
    <p:sldMasterId id="2147483683" r:id="rId4"/>
  </p:sldMasterIdLst>
  <p:notesMasterIdLst>
    <p:notesMasterId r:id="rId29"/>
  </p:notesMasterIdLst>
  <p:sldIdLst>
    <p:sldId id="282" r:id="rId5"/>
    <p:sldId id="256" r:id="rId6"/>
    <p:sldId id="264" r:id="rId7"/>
    <p:sldId id="280" r:id="rId8"/>
    <p:sldId id="278" r:id="rId9"/>
    <p:sldId id="283" r:id="rId10"/>
    <p:sldId id="284" r:id="rId11"/>
    <p:sldId id="285" r:id="rId12"/>
    <p:sldId id="286" r:id="rId13"/>
    <p:sldId id="287" r:id="rId14"/>
    <p:sldId id="288" r:id="rId15"/>
    <p:sldId id="289" r:id="rId16"/>
    <p:sldId id="290" r:id="rId17"/>
    <p:sldId id="291" r:id="rId18"/>
    <p:sldId id="292" r:id="rId19"/>
    <p:sldId id="293" r:id="rId20"/>
    <p:sldId id="294" r:id="rId21"/>
    <p:sldId id="295" r:id="rId22"/>
    <p:sldId id="296" r:id="rId23"/>
    <p:sldId id="297" r:id="rId24"/>
    <p:sldId id="298" r:id="rId25"/>
    <p:sldId id="299" r:id="rId26"/>
    <p:sldId id="300" r:id="rId27"/>
    <p:sldId id="302" r:id="rId28"/>
  </p:sldIdLst>
  <p:sldSz cx="9144000" cy="6858000" type="letter"/>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892AF"/>
    <a:srgbClr val="34588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9477"/>
    <p:restoredTop sz="94689"/>
  </p:normalViewPr>
  <p:slideViewPr>
    <p:cSldViewPr snapToGrid="0" snapToObjects="1">
      <p:cViewPr>
        <p:scale>
          <a:sx n="125" d="100"/>
          <a:sy n="125" d="100"/>
        </p:scale>
        <p:origin x="-2094" y="-60"/>
      </p:cViewPr>
      <p:guideLst>
        <p:guide orient="horz" pos="2159"/>
        <p:guide pos="5445"/>
        <p:guide pos="2880"/>
        <p:guide pos="31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2380952380952382"/>
          <c:y val="8.3932853717026384E-2"/>
          <c:w val="0.553968253968254"/>
          <c:h val="0.83693045563549162"/>
        </c:manualLayout>
      </c:layout>
      <c:pieChart>
        <c:varyColors val="1"/>
        <c:ser>
          <c:idx val="0"/>
          <c:order val="0"/>
          <c:tx>
            <c:strRef>
              <c:f>Sheet1!$A$2</c:f>
              <c:strCache>
                <c:ptCount val="1"/>
              </c:strCache>
            </c:strRef>
          </c:tx>
          <c:spPr>
            <a:solidFill>
              <a:schemeClr val="accent1"/>
            </a:solidFill>
            <a:ln w="7858">
              <a:solidFill>
                <a:schemeClr val="tx1"/>
              </a:solidFill>
              <a:prstDash val="solid"/>
            </a:ln>
          </c:spPr>
          <c:dPt>
            <c:idx val="0"/>
            <c:bubble3D val="0"/>
            <c:spPr>
              <a:solidFill>
                <a:srgbClr val="FFFF99"/>
              </a:solidFill>
              <a:ln w="7858">
                <a:solidFill>
                  <a:schemeClr val="tx1"/>
                </a:solidFill>
                <a:prstDash val="solid"/>
              </a:ln>
            </c:spPr>
          </c:dPt>
          <c:dPt>
            <c:idx val="1"/>
            <c:bubble3D val="0"/>
            <c:spPr>
              <a:solidFill>
                <a:srgbClr val="000090"/>
              </a:solidFill>
              <a:ln w="7858">
                <a:solidFill>
                  <a:schemeClr val="tx1"/>
                </a:solidFill>
                <a:prstDash val="solid"/>
              </a:ln>
            </c:spPr>
          </c:dPt>
          <c:dPt>
            <c:idx val="2"/>
            <c:bubble3D val="0"/>
            <c:spPr>
              <a:solidFill>
                <a:srgbClr val="C0C0C0"/>
              </a:solidFill>
              <a:ln w="7858">
                <a:solidFill>
                  <a:schemeClr val="tx1"/>
                </a:solidFill>
                <a:prstDash val="solid"/>
              </a:ln>
            </c:spPr>
          </c:dPt>
          <c:dPt>
            <c:idx val="3"/>
            <c:bubble3D val="0"/>
            <c:spPr>
              <a:solidFill>
                <a:srgbClr val="339966"/>
              </a:solidFill>
              <a:ln w="7858">
                <a:solidFill>
                  <a:schemeClr val="tx1"/>
                </a:solidFill>
                <a:prstDash val="solid"/>
              </a:ln>
            </c:spPr>
          </c:dPt>
          <c:dPt>
            <c:idx val="4"/>
            <c:bubble3D val="0"/>
            <c:spPr>
              <a:solidFill>
                <a:srgbClr val="993366"/>
              </a:solidFill>
              <a:ln w="7858">
                <a:solidFill>
                  <a:schemeClr val="tx1"/>
                </a:solidFill>
                <a:prstDash val="solid"/>
              </a:ln>
            </c:spPr>
          </c:dPt>
          <c:cat>
            <c:numRef>
              <c:f>Sheet1!$B$1:$F$1</c:f>
              <c:numCache>
                <c:formatCode>General</c:formatCode>
                <c:ptCount val="5"/>
              </c:numCache>
            </c:numRef>
          </c:cat>
          <c:val>
            <c:numRef>
              <c:f>Sheet1!$B$2:$F$2</c:f>
              <c:numCache>
                <c:formatCode>General</c:formatCode>
                <c:ptCount val="5"/>
                <c:pt idx="0">
                  <c:v>3</c:v>
                </c:pt>
                <c:pt idx="1">
                  <c:v>39</c:v>
                </c:pt>
                <c:pt idx="2">
                  <c:v>14</c:v>
                </c:pt>
                <c:pt idx="3">
                  <c:v>25</c:v>
                </c:pt>
                <c:pt idx="4">
                  <c:v>19</c:v>
                </c:pt>
              </c:numCache>
            </c:numRef>
          </c:val>
        </c:ser>
        <c:ser>
          <c:idx val="1"/>
          <c:order val="1"/>
          <c:tx>
            <c:strRef>
              <c:f>Sheet1!$A$3</c:f>
              <c:strCache>
                <c:ptCount val="1"/>
              </c:strCache>
            </c:strRef>
          </c:tx>
          <c:spPr>
            <a:solidFill>
              <a:schemeClr val="accent2"/>
            </a:solidFill>
            <a:ln w="7858">
              <a:solidFill>
                <a:schemeClr val="tx1"/>
              </a:solidFill>
              <a:prstDash val="solid"/>
            </a:ln>
          </c:spPr>
          <c:dPt>
            <c:idx val="0"/>
            <c:bubble3D val="0"/>
            <c:spPr>
              <a:solidFill>
                <a:schemeClr val="accent1"/>
              </a:solidFill>
              <a:ln w="7858">
                <a:solidFill>
                  <a:schemeClr val="tx1"/>
                </a:solidFill>
                <a:prstDash val="solid"/>
              </a:ln>
            </c:spPr>
          </c:dPt>
          <c:dPt>
            <c:idx val="1"/>
            <c:bubble3D val="0"/>
          </c:dPt>
          <c:dPt>
            <c:idx val="2"/>
            <c:bubble3D val="0"/>
            <c:spPr>
              <a:solidFill>
                <a:schemeClr val="hlink"/>
              </a:solidFill>
              <a:ln w="7858">
                <a:solidFill>
                  <a:schemeClr val="tx1"/>
                </a:solidFill>
                <a:prstDash val="solid"/>
              </a:ln>
            </c:spPr>
          </c:dPt>
          <c:dPt>
            <c:idx val="3"/>
            <c:bubble3D val="0"/>
            <c:spPr>
              <a:solidFill>
                <a:schemeClr val="folHlink"/>
              </a:solidFill>
              <a:ln w="7858">
                <a:solidFill>
                  <a:schemeClr val="tx1"/>
                </a:solidFill>
                <a:prstDash val="solid"/>
              </a:ln>
            </c:spPr>
          </c:dPt>
          <c:dPt>
            <c:idx val="4"/>
            <c:bubble3D val="0"/>
            <c:spPr>
              <a:solidFill>
                <a:schemeClr val="bg2"/>
              </a:solidFill>
              <a:ln w="7858">
                <a:solidFill>
                  <a:schemeClr val="tx1"/>
                </a:solidFill>
                <a:prstDash val="solid"/>
              </a:ln>
            </c:spPr>
          </c:dPt>
          <c:cat>
            <c:numRef>
              <c:f>Sheet1!$B$1:$F$1</c:f>
              <c:numCache>
                <c:formatCode>General</c:formatCode>
                <c:ptCount val="5"/>
              </c:numCache>
            </c:numRef>
          </c:cat>
          <c:val>
            <c:numRef>
              <c:f>Sheet1!$B$3:$F$3</c:f>
              <c:numCache>
                <c:formatCode>General</c:formatCode>
                <c:ptCount val="5"/>
              </c:numCache>
            </c:numRef>
          </c:val>
        </c:ser>
        <c:ser>
          <c:idx val="2"/>
          <c:order val="2"/>
          <c:tx>
            <c:strRef>
              <c:f>Sheet1!$A$4</c:f>
              <c:strCache>
                <c:ptCount val="1"/>
              </c:strCache>
            </c:strRef>
          </c:tx>
          <c:spPr>
            <a:solidFill>
              <a:schemeClr val="hlink"/>
            </a:solidFill>
            <a:ln w="7858">
              <a:solidFill>
                <a:schemeClr val="tx1"/>
              </a:solidFill>
              <a:prstDash val="solid"/>
            </a:ln>
          </c:spPr>
          <c:dPt>
            <c:idx val="0"/>
            <c:bubble3D val="0"/>
            <c:spPr>
              <a:solidFill>
                <a:schemeClr val="accent1"/>
              </a:solidFill>
              <a:ln w="7858">
                <a:solidFill>
                  <a:schemeClr val="tx1"/>
                </a:solidFill>
                <a:prstDash val="solid"/>
              </a:ln>
            </c:spPr>
          </c:dPt>
          <c:dPt>
            <c:idx val="1"/>
            <c:bubble3D val="0"/>
            <c:spPr>
              <a:solidFill>
                <a:schemeClr val="accent2"/>
              </a:solidFill>
              <a:ln w="7858">
                <a:solidFill>
                  <a:schemeClr val="tx1"/>
                </a:solidFill>
                <a:prstDash val="solid"/>
              </a:ln>
            </c:spPr>
          </c:dPt>
          <c:dPt>
            <c:idx val="2"/>
            <c:bubble3D val="0"/>
          </c:dPt>
          <c:dPt>
            <c:idx val="3"/>
            <c:bubble3D val="0"/>
            <c:spPr>
              <a:solidFill>
                <a:schemeClr val="folHlink"/>
              </a:solidFill>
              <a:ln w="7858">
                <a:solidFill>
                  <a:schemeClr val="tx1"/>
                </a:solidFill>
                <a:prstDash val="solid"/>
              </a:ln>
            </c:spPr>
          </c:dPt>
          <c:dPt>
            <c:idx val="4"/>
            <c:bubble3D val="0"/>
            <c:spPr>
              <a:solidFill>
                <a:schemeClr val="bg2"/>
              </a:solidFill>
              <a:ln w="7858">
                <a:solidFill>
                  <a:schemeClr val="tx1"/>
                </a:solidFill>
                <a:prstDash val="solid"/>
              </a:ln>
            </c:spPr>
          </c:dPt>
          <c:cat>
            <c:numRef>
              <c:f>Sheet1!$B$1:$F$1</c:f>
              <c:numCache>
                <c:formatCode>General</c:formatCode>
                <c:ptCount val="5"/>
              </c:numCache>
            </c:numRef>
          </c:cat>
          <c:val>
            <c:numRef>
              <c:f>Sheet1!$B$4:$F$4</c:f>
              <c:numCache>
                <c:formatCode>General</c:formatCode>
                <c:ptCount val="5"/>
              </c:numCache>
            </c:numRef>
          </c:val>
        </c:ser>
        <c:dLbls>
          <c:showLegendKey val="0"/>
          <c:showVal val="0"/>
          <c:showCatName val="0"/>
          <c:showSerName val="0"/>
          <c:showPercent val="0"/>
          <c:showBubbleSize val="0"/>
          <c:showLeaderLines val="1"/>
        </c:dLbls>
        <c:firstSliceAng val="0"/>
      </c:pieChart>
      <c:spPr>
        <a:noFill/>
        <a:ln w="15716">
          <a:noFill/>
        </a:ln>
      </c:spPr>
    </c:plotArea>
    <c:plotVisOnly val="1"/>
    <c:dispBlanksAs val="zero"/>
    <c:showDLblsOverMax val="0"/>
  </c:chart>
  <c:spPr>
    <a:noFill/>
    <a:ln>
      <a:noFill/>
    </a:ln>
  </c:spPr>
  <c:txPr>
    <a:bodyPr/>
    <a:lstStyle/>
    <a:p>
      <a:pPr>
        <a:defRPr sz="1114" b="1" i="0" u="none" strike="noStrike" baseline="0">
          <a:solidFill>
            <a:schemeClr val="tx1"/>
          </a:solidFill>
          <a:latin typeface="Arial"/>
          <a:ea typeface="Arial"/>
          <a:cs typeface="Arial"/>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0"/>
      <c:rAngAx val="0"/>
      <c:perspective val="0"/>
    </c:view3D>
    <c:floor>
      <c:thickness val="0"/>
    </c:floor>
    <c:sideWall>
      <c:thickness val="0"/>
    </c:sideWall>
    <c:backWall>
      <c:thickness val="0"/>
    </c:backWall>
    <c:plotArea>
      <c:layout>
        <c:manualLayout>
          <c:layoutTarget val="inner"/>
          <c:xMode val="edge"/>
          <c:yMode val="edge"/>
          <c:x val="0.12985074626865672"/>
          <c:y val="0.22549019607843138"/>
          <c:w val="0.491044776119403"/>
          <c:h val="0.25490196078431371"/>
        </c:manualLayout>
      </c:layout>
      <c:pie3DChart>
        <c:varyColors val="1"/>
        <c:ser>
          <c:idx val="0"/>
          <c:order val="0"/>
          <c:tx>
            <c:strRef>
              <c:f>Sheet1!$A$2</c:f>
              <c:strCache>
                <c:ptCount val="1"/>
                <c:pt idx="0">
                  <c:v>East</c:v>
                </c:pt>
              </c:strCache>
            </c:strRef>
          </c:tx>
          <c:spPr>
            <a:solidFill>
              <a:schemeClr val="accent1"/>
            </a:solidFill>
            <a:ln w="9956">
              <a:solidFill>
                <a:schemeClr val="tx1"/>
              </a:solidFill>
              <a:prstDash val="solid"/>
            </a:ln>
          </c:spPr>
          <c:explosion val="19"/>
          <c:dPt>
            <c:idx val="0"/>
            <c:bubble3D val="0"/>
            <c:spPr>
              <a:solidFill>
                <a:srgbClr val="FF0000"/>
              </a:solidFill>
              <a:ln w="9956">
                <a:solidFill>
                  <a:schemeClr val="tx1"/>
                </a:solidFill>
                <a:prstDash val="solid"/>
              </a:ln>
            </c:spPr>
          </c:dPt>
          <c:dPt>
            <c:idx val="1"/>
            <c:bubble3D val="0"/>
            <c:spPr>
              <a:solidFill>
                <a:srgbClr val="00FF00"/>
              </a:solidFill>
              <a:ln w="9956">
                <a:solidFill>
                  <a:schemeClr val="tx1"/>
                </a:solidFill>
                <a:prstDash val="solid"/>
              </a:ln>
            </c:spPr>
          </c:dPt>
          <c:dPt>
            <c:idx val="2"/>
            <c:bubble3D val="0"/>
            <c:spPr>
              <a:solidFill>
                <a:srgbClr val="FFFF00"/>
              </a:solidFill>
              <a:ln w="9956">
                <a:solidFill>
                  <a:schemeClr val="tx1"/>
                </a:solidFill>
                <a:prstDash val="solid"/>
              </a:ln>
            </c:spPr>
          </c:dPt>
          <c:dPt>
            <c:idx val="3"/>
            <c:bubble3D val="0"/>
            <c:spPr>
              <a:solidFill>
                <a:schemeClr val="hlink"/>
              </a:solidFill>
              <a:ln w="9956">
                <a:solidFill>
                  <a:schemeClr val="tx1"/>
                </a:solidFill>
                <a:prstDash val="solid"/>
              </a:ln>
            </c:spPr>
          </c:dPt>
          <c:dLbls>
            <c:dLbl>
              <c:idx val="0"/>
              <c:layout>
                <c:manualLayout>
                  <c:x val="-0.15379122081306401"/>
                  <c:y val="-2.1103093332773323E-2"/>
                </c:manualLayout>
              </c:layout>
              <c:dLblPos val="bestFit"/>
              <c:showLegendKey val="0"/>
              <c:showVal val="0"/>
              <c:showCatName val="1"/>
              <c:showSerName val="0"/>
              <c:showPercent val="1"/>
              <c:showBubbleSize val="0"/>
            </c:dLbl>
            <c:dLbl>
              <c:idx val="1"/>
              <c:layout>
                <c:manualLayout>
                  <c:x val="-5.1302273845442017E-2"/>
                  <c:y val="-9.7191729386175235E-2"/>
                </c:manualLayout>
              </c:layout>
              <c:dLblPos val="bestFit"/>
              <c:showLegendKey val="0"/>
              <c:showVal val="0"/>
              <c:showCatName val="1"/>
              <c:showSerName val="0"/>
              <c:showPercent val="1"/>
              <c:showBubbleSize val="0"/>
            </c:dLbl>
            <c:dLbl>
              <c:idx val="2"/>
              <c:layout>
                <c:manualLayout>
                  <c:x val="3.1928661621453878E-2"/>
                  <c:y val="1.5895112681221552E-3"/>
                </c:manualLayout>
              </c:layout>
              <c:dLblPos val="bestFit"/>
              <c:showLegendKey val="0"/>
              <c:showVal val="0"/>
              <c:showCatName val="1"/>
              <c:showSerName val="0"/>
              <c:showPercent val="1"/>
              <c:showBubbleSize val="0"/>
            </c:dLbl>
            <c:numFmt formatCode="0%" sourceLinked="0"/>
            <c:spPr>
              <a:noFill/>
              <a:ln w="19913">
                <a:noFill/>
              </a:ln>
            </c:spPr>
            <c:txPr>
              <a:bodyPr/>
              <a:lstStyle/>
              <a:p>
                <a:pPr>
                  <a:defRPr sz="1058" b="1" i="0" u="none" strike="noStrike" baseline="0">
                    <a:solidFill>
                      <a:schemeClr val="tx1"/>
                    </a:solidFill>
                    <a:latin typeface="Arial"/>
                    <a:ea typeface="Arial"/>
                    <a:cs typeface="Arial"/>
                  </a:defRPr>
                </a:pPr>
                <a:endParaRPr lang="en-US"/>
              </a:p>
            </c:txPr>
            <c:showLegendKey val="0"/>
            <c:showVal val="0"/>
            <c:showCatName val="1"/>
            <c:showSerName val="0"/>
            <c:showPercent val="1"/>
            <c:showBubbleSize val="0"/>
            <c:showLeaderLines val="0"/>
          </c:dLbls>
          <c:cat>
            <c:strRef>
              <c:f>Sheet1!$B$1:$E$1</c:f>
              <c:strCache>
                <c:ptCount val="4"/>
                <c:pt idx="0">
                  <c:v>Security Selection</c:v>
                </c:pt>
                <c:pt idx="1">
                  <c:v>Market Timing</c:v>
                </c:pt>
                <c:pt idx="2">
                  <c:v>Other Factors</c:v>
                </c:pt>
                <c:pt idx="3">
                  <c:v>Asset Allocation</c:v>
                </c:pt>
              </c:strCache>
            </c:strRef>
          </c:cat>
          <c:val>
            <c:numRef>
              <c:f>Sheet1!$B$2:$E$2</c:f>
              <c:numCache>
                <c:formatCode>General</c:formatCode>
                <c:ptCount val="4"/>
                <c:pt idx="0">
                  <c:v>4.8</c:v>
                </c:pt>
                <c:pt idx="1">
                  <c:v>1.8</c:v>
                </c:pt>
                <c:pt idx="2">
                  <c:v>2.1</c:v>
                </c:pt>
                <c:pt idx="3">
                  <c:v>91.3</c:v>
                </c:pt>
              </c:numCache>
            </c:numRef>
          </c:val>
        </c:ser>
        <c:dLbls>
          <c:showLegendKey val="0"/>
          <c:showVal val="0"/>
          <c:showCatName val="0"/>
          <c:showSerName val="0"/>
          <c:showPercent val="0"/>
          <c:showBubbleSize val="0"/>
          <c:showLeaderLines val="0"/>
        </c:dLbls>
      </c:pie3DChart>
      <c:spPr>
        <a:noFill/>
        <a:ln w="19913">
          <a:noFill/>
        </a:ln>
      </c:spPr>
    </c:plotArea>
    <c:plotVisOnly val="1"/>
    <c:dispBlanksAs val="zero"/>
    <c:showDLblsOverMax val="0"/>
  </c:chart>
  <c:spPr>
    <a:noFill/>
    <a:ln>
      <a:noFill/>
    </a:ln>
  </c:spPr>
  <c:txPr>
    <a:bodyPr/>
    <a:lstStyle/>
    <a:p>
      <a:pPr>
        <a:defRPr sz="1411" b="1" i="0" u="none" strike="noStrike" baseline="0">
          <a:solidFill>
            <a:schemeClr val="tx1"/>
          </a:solidFill>
          <a:latin typeface="Arial"/>
          <a:ea typeface="Arial"/>
          <a:cs typeface="Arial"/>
        </a:defRPr>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eaLnBrk="0" hangingPunct="0">
              <a:defRPr sz="1200">
                <a:latin typeface="Calibri" charset="0"/>
                <a:cs typeface="+mn-cs"/>
              </a:defRPr>
            </a:lvl1pPr>
          </a:lstStyle>
          <a:p>
            <a:pPr>
              <a:defRPr/>
            </a:pPr>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eaLnBrk="0" hangingPunct="0">
              <a:defRPr sz="1200">
                <a:latin typeface="Calibri" charset="0"/>
                <a:cs typeface="+mn-cs"/>
              </a:defRPr>
            </a:lvl1pPr>
          </a:lstStyle>
          <a:p>
            <a:pPr>
              <a:defRPr/>
            </a:pPr>
            <a:fld id="{CD6838E0-EC1D-4FBE-9A88-A4F645A08FAB}" type="datetimeFigureOut">
              <a:rPr lang="en-US"/>
              <a:pPr>
                <a:defRPr/>
              </a:pPr>
              <a:t>2/27/2019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eaLnBrk="0" hangingPunct="0">
              <a:defRPr sz="1200">
                <a:latin typeface="Calibri" charset="0"/>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eaLnBrk="0" hangingPunct="0">
              <a:defRPr sz="1200">
                <a:latin typeface="Calibri" charset="0"/>
                <a:cs typeface="+mn-cs"/>
              </a:defRPr>
            </a:lvl1pPr>
          </a:lstStyle>
          <a:p>
            <a:pPr>
              <a:defRPr/>
            </a:pPr>
            <a:fld id="{1B3E264E-EA3F-4A4B-B869-959D5079BAE6}" type="slidenum">
              <a:rPr lang="en-US"/>
              <a:pPr>
                <a:defRPr/>
              </a:pPr>
              <a:t>‹#›</a:t>
            </a:fld>
            <a:endParaRPr lang="en-US"/>
          </a:p>
        </p:txBody>
      </p:sp>
    </p:spTree>
    <p:extLst>
      <p:ext uri="{BB962C8B-B14F-4D97-AF65-F5344CB8AC3E}">
        <p14:creationId xmlns:p14="http://schemas.microsoft.com/office/powerpoint/2010/main" val="384381396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44036"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defRPr/>
            </a:pPr>
            <a:fld id="{593F873A-C217-4FC9-974A-D999C29FA7DF}" type="slidenum">
              <a:rPr lang="en-US" altLang="en-US" smtClean="0"/>
              <a:pPr>
                <a:defRPr/>
              </a:pPr>
              <a:t>20</a:t>
            </a:fld>
            <a:endParaRPr lang="en-US" alt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Rectangle 3"/>
          <p:cNvSpPr/>
          <p:nvPr/>
        </p:nvSpPr>
        <p:spPr>
          <a:xfrm>
            <a:off x="4144963" y="2211388"/>
            <a:ext cx="854075" cy="46037"/>
          </a:xfrm>
          <a:prstGeom prst="rect">
            <a:avLst/>
          </a:prstGeom>
          <a:solidFill>
            <a:srgbClr val="34588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ln w="0"/>
              <a:solidFill>
                <a:schemeClr val="tx1"/>
              </a:solidFill>
              <a:effectLst>
                <a:outerShdw blurRad="38100" dist="19050" dir="2700000" algn="tl" rotWithShape="0">
                  <a:schemeClr val="dk1">
                    <a:alpha val="40000"/>
                  </a:schemeClr>
                </a:outerShdw>
              </a:effectLst>
            </a:endParaRPr>
          </a:p>
        </p:txBody>
      </p:sp>
      <p:sp>
        <p:nvSpPr>
          <p:cNvPr id="10" name="Title 1"/>
          <p:cNvSpPr>
            <a:spLocks noGrp="1"/>
          </p:cNvSpPr>
          <p:nvPr>
            <p:ph type="ctrTitle"/>
          </p:nvPr>
        </p:nvSpPr>
        <p:spPr>
          <a:xfrm>
            <a:off x="0" y="2411222"/>
            <a:ext cx="9144000" cy="781429"/>
          </a:xfrm>
          <a:prstGeom prst="rect">
            <a:avLst/>
          </a:prstGeom>
        </p:spPr>
        <p:txBody>
          <a:bodyPr anchor="b"/>
          <a:lstStyle>
            <a:lvl1pPr algn="ctr">
              <a:defRPr sz="3600" b="0" i="0" cap="all" baseline="0">
                <a:solidFill>
                  <a:schemeClr val="tx1">
                    <a:lumMod val="65000"/>
                    <a:lumOff val="35000"/>
                  </a:schemeClr>
                </a:solidFill>
                <a:latin typeface="Franklin Gothic Medium" charset="0"/>
                <a:ea typeface="Interstate-RegularCompressed" charset="0"/>
                <a:cs typeface="Interstate-RegularCompressed" charset="0"/>
              </a:defRPr>
            </a:lvl1pPr>
          </a:lstStyle>
          <a:p>
            <a:r>
              <a:rPr lang="en-US" dirty="0" smtClean="0"/>
              <a:t>Click to edit Master title style</a:t>
            </a:r>
            <a:endParaRPr lang="en-US" dirty="0"/>
          </a:p>
        </p:txBody>
      </p:sp>
      <p:sp>
        <p:nvSpPr>
          <p:cNvPr id="11" name="Subtitle 2"/>
          <p:cNvSpPr>
            <a:spLocks noGrp="1"/>
          </p:cNvSpPr>
          <p:nvPr>
            <p:ph type="subTitle" idx="1"/>
          </p:nvPr>
        </p:nvSpPr>
        <p:spPr>
          <a:xfrm>
            <a:off x="1143000" y="3230079"/>
            <a:ext cx="6858000" cy="737487"/>
          </a:xfrm>
          <a:prstGeom prst="rect">
            <a:avLst/>
          </a:prstGeom>
        </p:spPr>
        <p:txBody>
          <a:bodyPr/>
          <a:lstStyle>
            <a:lvl1pPr marL="0" indent="0" algn="ctr">
              <a:lnSpc>
                <a:spcPct val="140000"/>
              </a:lnSpc>
              <a:buNone/>
              <a:defRPr sz="1500" b="0" i="0" baseline="0">
                <a:solidFill>
                  <a:schemeClr val="tx1">
                    <a:lumMod val="65000"/>
                    <a:lumOff val="35000"/>
                  </a:schemeClr>
                </a:solidFill>
                <a:latin typeface="+mn-lt"/>
                <a:ea typeface="Futura Light" charset="0"/>
                <a:cs typeface="Futura Light"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smtClean="0"/>
              <a:t>Click to edit Master subtitle style</a:t>
            </a:r>
            <a:endParaRPr lang="en-US" dirty="0"/>
          </a:p>
        </p:txBody>
      </p:sp>
    </p:spTree>
    <p:extLst>
      <p:ext uri="{BB962C8B-B14F-4D97-AF65-F5344CB8AC3E}">
        <p14:creationId xmlns:p14="http://schemas.microsoft.com/office/powerpoint/2010/main" val="27201915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sp>
        <p:nvSpPr>
          <p:cNvPr id="7" name="Oval 6"/>
          <p:cNvSpPr/>
          <p:nvPr/>
        </p:nvSpPr>
        <p:spPr>
          <a:xfrm>
            <a:off x="2212975" y="3990975"/>
            <a:ext cx="157163" cy="207963"/>
          </a:xfrm>
          <a:prstGeom prst="ellipse">
            <a:avLst/>
          </a:prstGeom>
          <a:solidFill>
            <a:srgbClr val="34588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Oval 7"/>
          <p:cNvSpPr/>
          <p:nvPr/>
        </p:nvSpPr>
        <p:spPr>
          <a:xfrm>
            <a:off x="4475163" y="3990975"/>
            <a:ext cx="157162" cy="207963"/>
          </a:xfrm>
          <a:prstGeom prst="ellips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Oval 8"/>
          <p:cNvSpPr/>
          <p:nvPr/>
        </p:nvSpPr>
        <p:spPr>
          <a:xfrm>
            <a:off x="6737350" y="3990975"/>
            <a:ext cx="155575" cy="207963"/>
          </a:xfrm>
          <a:prstGeom prst="ellipse">
            <a:avLst/>
          </a:prstGeom>
          <a:solidFill>
            <a:srgbClr val="7892A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Rectangle 9"/>
          <p:cNvSpPr/>
          <p:nvPr/>
        </p:nvSpPr>
        <p:spPr>
          <a:xfrm>
            <a:off x="4144963" y="1127125"/>
            <a:ext cx="854075" cy="46038"/>
          </a:xfrm>
          <a:prstGeom prst="rect">
            <a:avLst/>
          </a:prstGeom>
          <a:solidFill>
            <a:srgbClr val="34588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ln w="0"/>
              <a:solidFill>
                <a:schemeClr val="tx1"/>
              </a:solidFill>
              <a:effectLst>
                <a:outerShdw blurRad="38100" dist="19050" dir="2700000" algn="tl" rotWithShape="0">
                  <a:schemeClr val="dk1">
                    <a:alpha val="40000"/>
                  </a:schemeClr>
                </a:outerShdw>
              </a:effectLst>
            </a:endParaRPr>
          </a:p>
        </p:txBody>
      </p:sp>
      <p:sp>
        <p:nvSpPr>
          <p:cNvPr id="16" name="Subtitle 2"/>
          <p:cNvSpPr>
            <a:spLocks noGrp="1"/>
          </p:cNvSpPr>
          <p:nvPr>
            <p:ph type="subTitle" idx="1"/>
          </p:nvPr>
        </p:nvSpPr>
        <p:spPr>
          <a:xfrm>
            <a:off x="1143000" y="2068345"/>
            <a:ext cx="6858000" cy="737487"/>
          </a:xfrm>
          <a:prstGeom prst="rect">
            <a:avLst/>
          </a:prstGeom>
        </p:spPr>
        <p:txBody>
          <a:bodyPr/>
          <a:lstStyle>
            <a:lvl1pPr marL="0" indent="0" algn="ctr">
              <a:lnSpc>
                <a:spcPct val="140000"/>
              </a:lnSpc>
              <a:buNone/>
              <a:defRPr sz="1350" b="0" i="0" baseline="0">
                <a:solidFill>
                  <a:schemeClr val="tx1">
                    <a:lumMod val="65000"/>
                    <a:lumOff val="35000"/>
                  </a:schemeClr>
                </a:solidFill>
                <a:latin typeface="+mn-lt"/>
                <a:ea typeface="Futura Light" charset="0"/>
                <a:cs typeface="Futura Light"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smtClean="0"/>
              <a:t>Click to edit Master subtitle style</a:t>
            </a:r>
            <a:endParaRPr lang="en-US" dirty="0"/>
          </a:p>
        </p:txBody>
      </p:sp>
      <p:sp>
        <p:nvSpPr>
          <p:cNvPr id="28" name="Text Placeholder 2"/>
          <p:cNvSpPr>
            <a:spLocks noGrp="1"/>
          </p:cNvSpPr>
          <p:nvPr>
            <p:ph type="body" idx="10"/>
          </p:nvPr>
        </p:nvSpPr>
        <p:spPr>
          <a:xfrm>
            <a:off x="1255093" y="4286156"/>
            <a:ext cx="2073054" cy="1170433"/>
          </a:xfrm>
          <a:prstGeom prst="rect">
            <a:avLst/>
          </a:prstGeom>
        </p:spPr>
        <p:txBody>
          <a:bodyPr/>
          <a:lstStyle>
            <a:lvl1pPr marL="0" marR="0" indent="0" algn="ctr" defTabSz="685800" rtl="0" eaLnBrk="1" fontAlgn="auto" latinLnBrk="0" hangingPunct="1">
              <a:lnSpc>
                <a:spcPct val="120000"/>
              </a:lnSpc>
              <a:spcBef>
                <a:spcPts val="750"/>
              </a:spcBef>
              <a:spcAft>
                <a:spcPts val="0"/>
              </a:spcAft>
              <a:buClrTx/>
              <a:buSzTx/>
              <a:buFont typeface="Arial"/>
              <a:buNone/>
              <a:tabLst/>
              <a:defRPr sz="1050" b="0" i="0" baseline="0">
                <a:solidFill>
                  <a:schemeClr val="tx1">
                    <a:lumMod val="65000"/>
                    <a:lumOff val="35000"/>
                  </a:schemeClr>
                </a:solidFill>
                <a:latin typeface="+mn-lt"/>
                <a:ea typeface="Futura Light" charset="0"/>
                <a:cs typeface="Futura Light" charset="0"/>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36" name="Text Placeholder 2"/>
          <p:cNvSpPr>
            <a:spLocks noGrp="1"/>
          </p:cNvSpPr>
          <p:nvPr>
            <p:ph type="body" idx="11"/>
          </p:nvPr>
        </p:nvSpPr>
        <p:spPr>
          <a:xfrm>
            <a:off x="3516572" y="4286156"/>
            <a:ext cx="2073054" cy="1170433"/>
          </a:xfrm>
          <a:prstGeom prst="rect">
            <a:avLst/>
          </a:prstGeom>
        </p:spPr>
        <p:txBody>
          <a:bodyPr/>
          <a:lstStyle>
            <a:lvl1pPr marL="0" marR="0" indent="0" algn="ctr" defTabSz="685800" rtl="0" eaLnBrk="1" fontAlgn="auto" latinLnBrk="0" hangingPunct="1">
              <a:lnSpc>
                <a:spcPct val="120000"/>
              </a:lnSpc>
              <a:spcBef>
                <a:spcPts val="750"/>
              </a:spcBef>
              <a:spcAft>
                <a:spcPts val="0"/>
              </a:spcAft>
              <a:buClrTx/>
              <a:buSzTx/>
              <a:buFont typeface="Arial"/>
              <a:buNone/>
              <a:tabLst/>
              <a:defRPr sz="1050" b="0" i="0" baseline="0">
                <a:solidFill>
                  <a:schemeClr val="tx1">
                    <a:lumMod val="65000"/>
                    <a:lumOff val="35000"/>
                  </a:schemeClr>
                </a:solidFill>
                <a:latin typeface="+mn-lt"/>
                <a:ea typeface="Futura Light" charset="0"/>
                <a:cs typeface="Futura Light" charset="0"/>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38" name="Text Placeholder 2"/>
          <p:cNvSpPr>
            <a:spLocks noGrp="1"/>
          </p:cNvSpPr>
          <p:nvPr>
            <p:ph type="body" idx="12"/>
          </p:nvPr>
        </p:nvSpPr>
        <p:spPr>
          <a:xfrm>
            <a:off x="5778051" y="4286156"/>
            <a:ext cx="2073054" cy="1170433"/>
          </a:xfrm>
          <a:prstGeom prst="rect">
            <a:avLst/>
          </a:prstGeom>
        </p:spPr>
        <p:txBody>
          <a:bodyPr/>
          <a:lstStyle>
            <a:lvl1pPr marL="0" marR="0" indent="0" algn="ctr" defTabSz="685800" rtl="0" eaLnBrk="1" fontAlgn="auto" latinLnBrk="0" hangingPunct="1">
              <a:lnSpc>
                <a:spcPct val="120000"/>
              </a:lnSpc>
              <a:spcBef>
                <a:spcPts val="750"/>
              </a:spcBef>
              <a:spcAft>
                <a:spcPts val="0"/>
              </a:spcAft>
              <a:buClrTx/>
              <a:buSzTx/>
              <a:buFont typeface="Arial"/>
              <a:buNone/>
              <a:tabLst/>
              <a:defRPr sz="1050" b="0" i="0" baseline="0">
                <a:solidFill>
                  <a:schemeClr val="tx1">
                    <a:lumMod val="65000"/>
                    <a:lumOff val="35000"/>
                  </a:schemeClr>
                </a:solidFill>
                <a:latin typeface="+mn-lt"/>
                <a:ea typeface="Futura Light" charset="0"/>
                <a:cs typeface="Futura Light" charset="0"/>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11" name="Title 1"/>
          <p:cNvSpPr>
            <a:spLocks noGrp="1"/>
          </p:cNvSpPr>
          <p:nvPr>
            <p:ph type="ctrTitle"/>
          </p:nvPr>
        </p:nvSpPr>
        <p:spPr>
          <a:xfrm>
            <a:off x="1" y="1246589"/>
            <a:ext cx="9143999" cy="781429"/>
          </a:xfrm>
          <a:prstGeom prst="rect">
            <a:avLst/>
          </a:prstGeom>
        </p:spPr>
        <p:txBody>
          <a:bodyPr anchor="b"/>
          <a:lstStyle>
            <a:lvl1pPr algn="ctr">
              <a:defRPr sz="3300" b="0" i="0" cap="all" baseline="0">
                <a:solidFill>
                  <a:schemeClr val="tx1">
                    <a:lumMod val="65000"/>
                    <a:lumOff val="35000"/>
                  </a:schemeClr>
                </a:solidFill>
                <a:latin typeface="Franklin Gothic Medium" charset="0"/>
                <a:ea typeface="Interstate-RegularCompressed" charset="0"/>
                <a:cs typeface="Interstate-RegularCompressed" charset="0"/>
              </a:defRPr>
            </a:lvl1pPr>
          </a:lstStyle>
          <a:p>
            <a:r>
              <a:rPr lang="en-US" dirty="0" smtClean="0"/>
              <a:t>Click to edit Master title style</a:t>
            </a:r>
            <a:endParaRPr lang="en-US" dirty="0"/>
          </a:p>
        </p:txBody>
      </p:sp>
    </p:spTree>
    <p:extLst>
      <p:ext uri="{BB962C8B-B14F-4D97-AF65-F5344CB8AC3E}">
        <p14:creationId xmlns:p14="http://schemas.microsoft.com/office/powerpoint/2010/main" val="30788093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3_Section Header">
    <p:spTree>
      <p:nvGrpSpPr>
        <p:cNvPr id="1" name=""/>
        <p:cNvGrpSpPr/>
        <p:nvPr/>
      </p:nvGrpSpPr>
      <p:grpSpPr>
        <a:xfrm>
          <a:off x="0" y="0"/>
          <a:ext cx="0" cy="0"/>
          <a:chOff x="0" y="0"/>
          <a:chExt cx="0" cy="0"/>
        </a:xfrm>
      </p:grpSpPr>
      <p:pic>
        <p:nvPicPr>
          <p:cNvPr id="11" name="Picture 3"/>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414963" y="5972175"/>
            <a:ext cx="1735137" cy="60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Rectangle 12"/>
          <p:cNvSpPr/>
          <p:nvPr userDrawn="1"/>
        </p:nvSpPr>
        <p:spPr>
          <a:xfrm>
            <a:off x="5086350" y="-11113"/>
            <a:ext cx="4048125" cy="686911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endParaRPr lang="en-US"/>
          </a:p>
        </p:txBody>
      </p:sp>
      <p:sp>
        <p:nvSpPr>
          <p:cNvPr id="14" name="Rectangle 13"/>
          <p:cNvSpPr/>
          <p:nvPr userDrawn="1"/>
        </p:nvSpPr>
        <p:spPr>
          <a:xfrm>
            <a:off x="5032375" y="0"/>
            <a:ext cx="4102100" cy="392113"/>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eaLnBrk="0" hangingPunct="0">
              <a:defRPr/>
            </a:pPr>
            <a:endParaRPr lang="en-US"/>
          </a:p>
        </p:txBody>
      </p:sp>
      <p:sp>
        <p:nvSpPr>
          <p:cNvPr id="15" name="Rectangle 14"/>
          <p:cNvSpPr/>
          <p:nvPr userDrawn="1"/>
        </p:nvSpPr>
        <p:spPr>
          <a:xfrm>
            <a:off x="5032375" y="6465888"/>
            <a:ext cx="4102100" cy="392112"/>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eaLnBrk="0" hangingPunct="0">
              <a:defRPr/>
            </a:pPr>
            <a:endParaRPr lang="en-US"/>
          </a:p>
        </p:txBody>
      </p:sp>
      <p:sp>
        <p:nvSpPr>
          <p:cNvPr id="19" name="Rectangle 18"/>
          <p:cNvSpPr/>
          <p:nvPr userDrawn="1"/>
        </p:nvSpPr>
        <p:spPr>
          <a:xfrm rot="16200000">
            <a:off x="5513387" y="3227388"/>
            <a:ext cx="6869113" cy="392112"/>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eaLnBrk="0" hangingPunct="0">
              <a:defRPr/>
            </a:pPr>
            <a:endParaRPr lang="en-US"/>
          </a:p>
        </p:txBody>
      </p:sp>
      <p:sp>
        <p:nvSpPr>
          <p:cNvPr id="16" name="Text Placeholder 2"/>
          <p:cNvSpPr>
            <a:spLocks noGrp="1"/>
          </p:cNvSpPr>
          <p:nvPr>
            <p:ph type="body" idx="13"/>
          </p:nvPr>
        </p:nvSpPr>
        <p:spPr>
          <a:xfrm>
            <a:off x="437030" y="4058770"/>
            <a:ext cx="1440782" cy="322621"/>
          </a:xfrm>
          <a:prstGeom prst="rect">
            <a:avLst/>
          </a:prstGeom>
        </p:spPr>
        <p:txBody>
          <a:bodyPr/>
          <a:lstStyle>
            <a:lvl1pPr marL="0" marR="0" indent="0" algn="ctr" defTabSz="685800" rtl="0" eaLnBrk="1" fontAlgn="auto" latinLnBrk="0" hangingPunct="1">
              <a:lnSpc>
                <a:spcPct val="150000"/>
              </a:lnSpc>
              <a:spcBef>
                <a:spcPts val="750"/>
              </a:spcBef>
              <a:spcAft>
                <a:spcPts val="0"/>
              </a:spcAft>
              <a:buClrTx/>
              <a:buSzTx/>
              <a:buFont typeface="Arial"/>
              <a:buNone/>
              <a:tabLst/>
              <a:defRPr sz="1350" b="1" i="0" spc="23" baseline="0">
                <a:solidFill>
                  <a:srgbClr val="345883"/>
                </a:solidFill>
                <a:latin typeface="Franklin Gothic Medium" charset="0"/>
                <a:ea typeface="Futura" charset="0"/>
                <a:cs typeface="Futura" charset="0"/>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17" name="Text Placeholder 2"/>
          <p:cNvSpPr>
            <a:spLocks noGrp="1"/>
          </p:cNvSpPr>
          <p:nvPr>
            <p:ph type="body" idx="14"/>
          </p:nvPr>
        </p:nvSpPr>
        <p:spPr>
          <a:xfrm>
            <a:off x="1877048" y="4058770"/>
            <a:ext cx="1440782" cy="322621"/>
          </a:xfrm>
          <a:prstGeom prst="rect">
            <a:avLst/>
          </a:prstGeom>
        </p:spPr>
        <p:txBody>
          <a:bodyPr/>
          <a:lstStyle>
            <a:lvl1pPr marL="0" marR="0" indent="0" algn="ctr" defTabSz="685800" rtl="0" eaLnBrk="1" fontAlgn="auto" latinLnBrk="0" hangingPunct="1">
              <a:lnSpc>
                <a:spcPct val="150000"/>
              </a:lnSpc>
              <a:spcBef>
                <a:spcPts val="750"/>
              </a:spcBef>
              <a:spcAft>
                <a:spcPts val="0"/>
              </a:spcAft>
              <a:buClrTx/>
              <a:buSzTx/>
              <a:buFont typeface="Arial"/>
              <a:buNone/>
              <a:tabLst/>
              <a:defRPr sz="1350" b="1" i="0" spc="23" baseline="0">
                <a:solidFill>
                  <a:srgbClr val="345883"/>
                </a:solidFill>
                <a:latin typeface="Franklin Gothic Medium" charset="0"/>
                <a:ea typeface="Futura" charset="0"/>
                <a:cs typeface="Futura" charset="0"/>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22" name="Text Placeholder 2"/>
          <p:cNvSpPr>
            <a:spLocks noGrp="1"/>
          </p:cNvSpPr>
          <p:nvPr>
            <p:ph type="body" idx="10"/>
          </p:nvPr>
        </p:nvSpPr>
        <p:spPr>
          <a:xfrm>
            <a:off x="503205" y="4578258"/>
            <a:ext cx="1308434" cy="1170433"/>
          </a:xfrm>
          <a:prstGeom prst="rect">
            <a:avLst/>
          </a:prstGeom>
        </p:spPr>
        <p:txBody>
          <a:bodyPr/>
          <a:lstStyle>
            <a:lvl1pPr marL="0" marR="0" indent="0" algn="ctr" defTabSz="685800" rtl="0" eaLnBrk="1" fontAlgn="auto" latinLnBrk="0" hangingPunct="1">
              <a:lnSpc>
                <a:spcPct val="120000"/>
              </a:lnSpc>
              <a:spcBef>
                <a:spcPts val="750"/>
              </a:spcBef>
              <a:spcAft>
                <a:spcPts val="0"/>
              </a:spcAft>
              <a:buClrTx/>
              <a:buSzTx/>
              <a:buFont typeface="Arial"/>
              <a:buNone/>
              <a:tabLst/>
              <a:defRPr sz="900" b="0" i="0" baseline="0">
                <a:solidFill>
                  <a:schemeClr val="tx1">
                    <a:lumMod val="65000"/>
                    <a:lumOff val="35000"/>
                  </a:schemeClr>
                </a:solidFill>
                <a:latin typeface="+mn-lt"/>
                <a:ea typeface="Futura Light" charset="0"/>
                <a:cs typeface="Futura Light" charset="0"/>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23" name="Text Placeholder 2"/>
          <p:cNvSpPr>
            <a:spLocks noGrp="1"/>
          </p:cNvSpPr>
          <p:nvPr>
            <p:ph type="body" idx="15"/>
          </p:nvPr>
        </p:nvSpPr>
        <p:spPr>
          <a:xfrm>
            <a:off x="1943223" y="4578258"/>
            <a:ext cx="1308434" cy="1170433"/>
          </a:xfrm>
          <a:prstGeom prst="rect">
            <a:avLst/>
          </a:prstGeom>
        </p:spPr>
        <p:txBody>
          <a:bodyPr/>
          <a:lstStyle>
            <a:lvl1pPr marL="0" marR="0" indent="0" algn="ctr" defTabSz="685800" rtl="0" eaLnBrk="1" fontAlgn="auto" latinLnBrk="0" hangingPunct="1">
              <a:lnSpc>
                <a:spcPct val="120000"/>
              </a:lnSpc>
              <a:spcBef>
                <a:spcPts val="750"/>
              </a:spcBef>
              <a:spcAft>
                <a:spcPts val="0"/>
              </a:spcAft>
              <a:buClrTx/>
              <a:buSzTx/>
              <a:buFont typeface="Arial"/>
              <a:buNone/>
              <a:tabLst/>
              <a:defRPr sz="900" b="0" i="0" baseline="0">
                <a:solidFill>
                  <a:schemeClr val="tx1">
                    <a:lumMod val="65000"/>
                    <a:lumOff val="35000"/>
                  </a:schemeClr>
                </a:solidFill>
                <a:latin typeface="+mn-lt"/>
                <a:ea typeface="Futura Light" charset="0"/>
                <a:cs typeface="Futura Light" charset="0"/>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26" name="Text Placeholder 2"/>
          <p:cNvSpPr>
            <a:spLocks noGrp="1"/>
          </p:cNvSpPr>
          <p:nvPr>
            <p:ph type="body" idx="16"/>
          </p:nvPr>
        </p:nvSpPr>
        <p:spPr>
          <a:xfrm>
            <a:off x="3317065" y="4052937"/>
            <a:ext cx="1440782" cy="322621"/>
          </a:xfrm>
          <a:prstGeom prst="rect">
            <a:avLst/>
          </a:prstGeom>
        </p:spPr>
        <p:txBody>
          <a:bodyPr/>
          <a:lstStyle>
            <a:lvl1pPr marL="0" marR="0" indent="0" algn="ctr" defTabSz="685800" rtl="0" eaLnBrk="1" fontAlgn="auto" latinLnBrk="0" hangingPunct="1">
              <a:lnSpc>
                <a:spcPct val="150000"/>
              </a:lnSpc>
              <a:spcBef>
                <a:spcPts val="750"/>
              </a:spcBef>
              <a:spcAft>
                <a:spcPts val="0"/>
              </a:spcAft>
              <a:buClrTx/>
              <a:buSzTx/>
              <a:buFont typeface="Arial"/>
              <a:buNone/>
              <a:tabLst/>
              <a:defRPr sz="1350" b="1" i="0" spc="23" baseline="0">
                <a:solidFill>
                  <a:srgbClr val="345883"/>
                </a:solidFill>
                <a:latin typeface="Franklin Gothic Medium" charset="0"/>
                <a:ea typeface="Futura" charset="0"/>
                <a:cs typeface="Futura" charset="0"/>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32" name="Text Placeholder 2"/>
          <p:cNvSpPr>
            <a:spLocks noGrp="1"/>
          </p:cNvSpPr>
          <p:nvPr>
            <p:ph type="body" idx="17"/>
          </p:nvPr>
        </p:nvSpPr>
        <p:spPr>
          <a:xfrm>
            <a:off x="3383240" y="4586280"/>
            <a:ext cx="1308434" cy="1170433"/>
          </a:xfrm>
          <a:prstGeom prst="rect">
            <a:avLst/>
          </a:prstGeom>
        </p:spPr>
        <p:txBody>
          <a:bodyPr/>
          <a:lstStyle>
            <a:lvl1pPr marL="0" marR="0" indent="0" algn="ctr" defTabSz="685800" rtl="0" eaLnBrk="1" fontAlgn="auto" latinLnBrk="0" hangingPunct="1">
              <a:lnSpc>
                <a:spcPct val="120000"/>
              </a:lnSpc>
              <a:spcBef>
                <a:spcPts val="750"/>
              </a:spcBef>
              <a:spcAft>
                <a:spcPts val="0"/>
              </a:spcAft>
              <a:buClrTx/>
              <a:buSzTx/>
              <a:buFont typeface="Arial"/>
              <a:buNone/>
              <a:tabLst/>
              <a:defRPr sz="900" b="0" i="0" baseline="0">
                <a:solidFill>
                  <a:schemeClr val="tx1">
                    <a:lumMod val="65000"/>
                    <a:lumOff val="35000"/>
                  </a:schemeClr>
                </a:solidFill>
                <a:latin typeface="+mn-lt"/>
                <a:ea typeface="Futura Light" charset="0"/>
                <a:cs typeface="Futura Light" charset="0"/>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12" name="Subtitle 2"/>
          <p:cNvSpPr>
            <a:spLocks noGrp="1"/>
          </p:cNvSpPr>
          <p:nvPr>
            <p:ph type="subTitle" idx="1"/>
          </p:nvPr>
        </p:nvSpPr>
        <p:spPr>
          <a:xfrm>
            <a:off x="517969" y="1755828"/>
            <a:ext cx="4326037" cy="737487"/>
          </a:xfrm>
          <a:prstGeom prst="rect">
            <a:avLst/>
          </a:prstGeom>
        </p:spPr>
        <p:txBody>
          <a:bodyPr/>
          <a:lstStyle>
            <a:lvl1pPr marL="0" indent="0" algn="ctr">
              <a:lnSpc>
                <a:spcPct val="140000"/>
              </a:lnSpc>
              <a:buNone/>
              <a:defRPr sz="1350" b="0" i="0" baseline="0">
                <a:solidFill>
                  <a:schemeClr val="tx1">
                    <a:lumMod val="65000"/>
                    <a:lumOff val="35000"/>
                  </a:schemeClr>
                </a:solidFill>
                <a:latin typeface="+mn-lt"/>
                <a:ea typeface="Futura Light" charset="0"/>
                <a:cs typeface="Futura Light"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smtClean="0"/>
              <a:t>Click to edit Master subtitle style</a:t>
            </a:r>
            <a:endParaRPr lang="en-US" dirty="0"/>
          </a:p>
        </p:txBody>
      </p:sp>
      <p:sp>
        <p:nvSpPr>
          <p:cNvPr id="18" name="Title 1"/>
          <p:cNvSpPr>
            <a:spLocks noGrp="1"/>
          </p:cNvSpPr>
          <p:nvPr>
            <p:ph type="ctrTitle"/>
          </p:nvPr>
        </p:nvSpPr>
        <p:spPr>
          <a:xfrm>
            <a:off x="533163" y="947534"/>
            <a:ext cx="4310843" cy="781429"/>
          </a:xfrm>
          <a:prstGeom prst="rect">
            <a:avLst/>
          </a:prstGeom>
        </p:spPr>
        <p:txBody>
          <a:bodyPr anchor="b"/>
          <a:lstStyle>
            <a:lvl1pPr algn="ctr">
              <a:defRPr sz="3300" b="0" i="0" cap="all" baseline="0">
                <a:solidFill>
                  <a:schemeClr val="tx1">
                    <a:lumMod val="65000"/>
                    <a:lumOff val="35000"/>
                  </a:schemeClr>
                </a:solidFill>
                <a:latin typeface="Franklin Gothic Medium" charset="0"/>
                <a:ea typeface="Interstate-RegularCompressed" charset="0"/>
                <a:cs typeface="Interstate-RegularCompressed" charset="0"/>
              </a:defRPr>
            </a:lvl1pPr>
          </a:lstStyle>
          <a:p>
            <a:r>
              <a:rPr lang="en-US" dirty="0" smtClean="0"/>
              <a:t>Click to edit Master title style</a:t>
            </a:r>
            <a:endParaRPr lang="en-US" dirty="0"/>
          </a:p>
        </p:txBody>
      </p:sp>
      <p:sp>
        <p:nvSpPr>
          <p:cNvPr id="24" name="Text Placeholder 3"/>
          <p:cNvSpPr>
            <a:spLocks noGrp="1"/>
          </p:cNvSpPr>
          <p:nvPr>
            <p:ph type="body" sz="quarter" idx="22"/>
          </p:nvPr>
        </p:nvSpPr>
        <p:spPr>
          <a:xfrm>
            <a:off x="5085790" y="-11472"/>
            <a:ext cx="4048125" cy="6869472"/>
          </a:xfrm>
          <a:prstGeom prst="rect">
            <a:avLst/>
          </a:prstGeom>
        </p:spPr>
        <p:txBody>
          <a:bodyPr anchor="ctr" anchorCtr="1"/>
          <a:lstStyle>
            <a:lvl1pPr marL="0" indent="0">
              <a:buFontTx/>
              <a:buNone/>
              <a:defRPr b="0" i="1" baseline="0">
                <a:solidFill>
                  <a:schemeClr val="bg1"/>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n-US" dirty="0" smtClean="0"/>
              <a:t>Click to edit Master text</a:t>
            </a:r>
            <a:endParaRPr lang="en-US" dirty="0"/>
          </a:p>
        </p:txBody>
      </p:sp>
    </p:spTree>
    <p:extLst>
      <p:ext uri="{BB962C8B-B14F-4D97-AF65-F5344CB8AC3E}">
        <p14:creationId xmlns:p14="http://schemas.microsoft.com/office/powerpoint/2010/main" val="25660239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7_Section Header">
    <p:spTree>
      <p:nvGrpSpPr>
        <p:cNvPr id="1" name=""/>
        <p:cNvGrpSpPr/>
        <p:nvPr/>
      </p:nvGrpSpPr>
      <p:grpSpPr>
        <a:xfrm>
          <a:off x="0" y="0"/>
          <a:ext cx="0" cy="0"/>
          <a:chOff x="0" y="0"/>
          <a:chExt cx="0" cy="0"/>
        </a:xfrm>
      </p:grpSpPr>
      <p:sp>
        <p:nvSpPr>
          <p:cNvPr id="11" name="Rectangle 10"/>
          <p:cNvSpPr/>
          <p:nvPr userDrawn="1"/>
        </p:nvSpPr>
        <p:spPr>
          <a:xfrm>
            <a:off x="4797425" y="4338638"/>
            <a:ext cx="681038" cy="46037"/>
          </a:xfrm>
          <a:prstGeom prst="rect">
            <a:avLst/>
          </a:prstGeom>
          <a:solidFill>
            <a:srgbClr val="34588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 name="Rectangle 12"/>
          <p:cNvSpPr/>
          <p:nvPr userDrawn="1"/>
        </p:nvSpPr>
        <p:spPr>
          <a:xfrm>
            <a:off x="6248400" y="4348163"/>
            <a:ext cx="681038" cy="46037"/>
          </a:xfrm>
          <a:prstGeom prst="rect">
            <a:avLst/>
          </a:prstGeom>
          <a:solidFill>
            <a:srgbClr val="34588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Rectangle 13"/>
          <p:cNvSpPr/>
          <p:nvPr userDrawn="1"/>
        </p:nvSpPr>
        <p:spPr>
          <a:xfrm>
            <a:off x="7712075" y="4352925"/>
            <a:ext cx="681038" cy="46038"/>
          </a:xfrm>
          <a:prstGeom prst="rect">
            <a:avLst/>
          </a:prstGeom>
          <a:solidFill>
            <a:srgbClr val="34588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15"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22263" y="5972175"/>
            <a:ext cx="1735137" cy="60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Rectangle 15"/>
          <p:cNvSpPr/>
          <p:nvPr userDrawn="1"/>
        </p:nvSpPr>
        <p:spPr>
          <a:xfrm>
            <a:off x="322263" y="-11113"/>
            <a:ext cx="3717925" cy="686911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endParaRPr lang="en-US"/>
          </a:p>
        </p:txBody>
      </p:sp>
      <p:sp>
        <p:nvSpPr>
          <p:cNvPr id="17" name="Rectangle 16"/>
          <p:cNvSpPr/>
          <p:nvPr userDrawn="1"/>
        </p:nvSpPr>
        <p:spPr>
          <a:xfrm>
            <a:off x="0" y="0"/>
            <a:ext cx="4102100" cy="392113"/>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eaLnBrk="0" hangingPunct="0">
              <a:defRPr/>
            </a:pPr>
            <a:endParaRPr lang="en-US"/>
          </a:p>
        </p:txBody>
      </p:sp>
      <p:sp>
        <p:nvSpPr>
          <p:cNvPr id="19" name="Rectangle 18"/>
          <p:cNvSpPr/>
          <p:nvPr userDrawn="1"/>
        </p:nvSpPr>
        <p:spPr>
          <a:xfrm>
            <a:off x="0" y="6465888"/>
            <a:ext cx="4102100" cy="392112"/>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eaLnBrk="0" hangingPunct="0">
              <a:defRPr/>
            </a:pPr>
            <a:endParaRPr lang="en-US"/>
          </a:p>
        </p:txBody>
      </p:sp>
      <p:sp>
        <p:nvSpPr>
          <p:cNvPr id="21" name="Rectangle 20"/>
          <p:cNvSpPr/>
          <p:nvPr userDrawn="1"/>
        </p:nvSpPr>
        <p:spPr>
          <a:xfrm rot="16200000">
            <a:off x="-3238500" y="3227387"/>
            <a:ext cx="6869113" cy="392113"/>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eaLnBrk="0" hangingPunct="0">
              <a:defRPr/>
            </a:pPr>
            <a:endParaRPr lang="en-US"/>
          </a:p>
        </p:txBody>
      </p:sp>
      <p:sp>
        <p:nvSpPr>
          <p:cNvPr id="22" name="Text Placeholder 2"/>
          <p:cNvSpPr>
            <a:spLocks noGrp="1"/>
          </p:cNvSpPr>
          <p:nvPr>
            <p:ph type="body" idx="10"/>
          </p:nvPr>
        </p:nvSpPr>
        <p:spPr>
          <a:xfrm>
            <a:off x="4483653" y="4600030"/>
            <a:ext cx="1308434" cy="1170433"/>
          </a:xfrm>
          <a:prstGeom prst="rect">
            <a:avLst/>
          </a:prstGeom>
        </p:spPr>
        <p:txBody>
          <a:bodyPr/>
          <a:lstStyle>
            <a:lvl1pPr marL="0" marR="0" indent="0" algn="ctr" defTabSz="685800" rtl="0" eaLnBrk="1" fontAlgn="auto" latinLnBrk="0" hangingPunct="1">
              <a:lnSpc>
                <a:spcPct val="120000"/>
              </a:lnSpc>
              <a:spcBef>
                <a:spcPts val="750"/>
              </a:spcBef>
              <a:spcAft>
                <a:spcPts val="0"/>
              </a:spcAft>
              <a:buClrTx/>
              <a:buSzTx/>
              <a:buFont typeface="Arial"/>
              <a:buNone/>
              <a:tabLst/>
              <a:defRPr sz="900" b="0" i="0" baseline="0">
                <a:solidFill>
                  <a:schemeClr val="tx1">
                    <a:lumMod val="65000"/>
                    <a:lumOff val="35000"/>
                  </a:schemeClr>
                </a:solidFill>
                <a:latin typeface="+mn-lt"/>
                <a:ea typeface="Futura Light" charset="0"/>
                <a:cs typeface="Futura Light" charset="0"/>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smtClean="0"/>
              <a:t>Click to edit Master text styles</a:t>
            </a:r>
          </a:p>
        </p:txBody>
      </p:sp>
      <p:sp>
        <p:nvSpPr>
          <p:cNvPr id="23" name="Text Placeholder 2"/>
          <p:cNvSpPr>
            <a:spLocks noGrp="1"/>
          </p:cNvSpPr>
          <p:nvPr>
            <p:ph type="body" idx="15"/>
          </p:nvPr>
        </p:nvSpPr>
        <p:spPr>
          <a:xfrm>
            <a:off x="5933914" y="4600030"/>
            <a:ext cx="1308434" cy="1170433"/>
          </a:xfrm>
          <a:prstGeom prst="rect">
            <a:avLst/>
          </a:prstGeom>
        </p:spPr>
        <p:txBody>
          <a:bodyPr/>
          <a:lstStyle>
            <a:lvl1pPr marL="0" marR="0" indent="0" algn="ctr" defTabSz="685800" rtl="0" eaLnBrk="1" fontAlgn="auto" latinLnBrk="0" hangingPunct="1">
              <a:lnSpc>
                <a:spcPct val="120000"/>
              </a:lnSpc>
              <a:spcBef>
                <a:spcPts val="750"/>
              </a:spcBef>
              <a:spcAft>
                <a:spcPts val="0"/>
              </a:spcAft>
              <a:buClrTx/>
              <a:buSzTx/>
              <a:buFont typeface="Arial"/>
              <a:buNone/>
              <a:tabLst/>
              <a:defRPr sz="900" b="0" i="0" baseline="0">
                <a:solidFill>
                  <a:schemeClr val="tx1">
                    <a:lumMod val="65000"/>
                    <a:lumOff val="35000"/>
                  </a:schemeClr>
                </a:solidFill>
                <a:latin typeface="+mn-lt"/>
                <a:ea typeface="Futura Light" charset="0"/>
                <a:cs typeface="Futura Light" charset="0"/>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smtClean="0"/>
              <a:t>Click to edit Master text styles</a:t>
            </a:r>
          </a:p>
        </p:txBody>
      </p:sp>
      <p:sp>
        <p:nvSpPr>
          <p:cNvPr id="32" name="Text Placeholder 2"/>
          <p:cNvSpPr>
            <a:spLocks noGrp="1"/>
          </p:cNvSpPr>
          <p:nvPr>
            <p:ph type="body" idx="17"/>
          </p:nvPr>
        </p:nvSpPr>
        <p:spPr>
          <a:xfrm>
            <a:off x="7397692" y="4600030"/>
            <a:ext cx="1308434" cy="1170433"/>
          </a:xfrm>
          <a:prstGeom prst="rect">
            <a:avLst/>
          </a:prstGeom>
        </p:spPr>
        <p:txBody>
          <a:bodyPr/>
          <a:lstStyle>
            <a:lvl1pPr marL="0" marR="0" indent="0" algn="ctr" defTabSz="685800" rtl="0" eaLnBrk="1" fontAlgn="auto" latinLnBrk="0" hangingPunct="1">
              <a:lnSpc>
                <a:spcPct val="120000"/>
              </a:lnSpc>
              <a:spcBef>
                <a:spcPts val="750"/>
              </a:spcBef>
              <a:spcAft>
                <a:spcPts val="0"/>
              </a:spcAft>
              <a:buClrTx/>
              <a:buSzTx/>
              <a:buFont typeface="Arial"/>
              <a:buNone/>
              <a:tabLst/>
              <a:defRPr sz="900" b="0" i="0" baseline="0">
                <a:solidFill>
                  <a:schemeClr val="tx1">
                    <a:lumMod val="65000"/>
                    <a:lumOff val="35000"/>
                  </a:schemeClr>
                </a:solidFill>
                <a:latin typeface="+mn-lt"/>
                <a:ea typeface="Futura Light" charset="0"/>
                <a:cs typeface="Futura Light" charset="0"/>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smtClean="0"/>
              <a:t>Click to edit Master text styles</a:t>
            </a:r>
          </a:p>
        </p:txBody>
      </p:sp>
      <p:sp>
        <p:nvSpPr>
          <p:cNvPr id="12" name="Subtitle 2"/>
          <p:cNvSpPr>
            <a:spLocks noGrp="1"/>
          </p:cNvSpPr>
          <p:nvPr>
            <p:ph type="subTitle" idx="1"/>
          </p:nvPr>
        </p:nvSpPr>
        <p:spPr>
          <a:xfrm>
            <a:off x="4458733" y="1777600"/>
            <a:ext cx="4326037" cy="737487"/>
          </a:xfrm>
          <a:prstGeom prst="rect">
            <a:avLst/>
          </a:prstGeom>
        </p:spPr>
        <p:txBody>
          <a:bodyPr/>
          <a:lstStyle>
            <a:lvl1pPr marL="0" indent="0" algn="ctr">
              <a:lnSpc>
                <a:spcPct val="140000"/>
              </a:lnSpc>
              <a:buNone/>
              <a:defRPr sz="1200" b="0" i="0" baseline="0">
                <a:solidFill>
                  <a:schemeClr val="tx1">
                    <a:lumMod val="65000"/>
                    <a:lumOff val="35000"/>
                  </a:schemeClr>
                </a:solidFill>
                <a:latin typeface="+mn-lt"/>
                <a:ea typeface="Futura Light" charset="0"/>
                <a:cs typeface="Futura Light"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smtClean="0"/>
              <a:t>Click to edit Master subtitle style</a:t>
            </a:r>
            <a:endParaRPr lang="en-US" dirty="0"/>
          </a:p>
        </p:txBody>
      </p:sp>
      <p:sp>
        <p:nvSpPr>
          <p:cNvPr id="18" name="Title 1"/>
          <p:cNvSpPr>
            <a:spLocks noGrp="1"/>
          </p:cNvSpPr>
          <p:nvPr>
            <p:ph type="ctrTitle"/>
          </p:nvPr>
        </p:nvSpPr>
        <p:spPr>
          <a:xfrm>
            <a:off x="4473927" y="969306"/>
            <a:ext cx="4310843" cy="781429"/>
          </a:xfrm>
          <a:prstGeom prst="rect">
            <a:avLst/>
          </a:prstGeom>
        </p:spPr>
        <p:txBody>
          <a:bodyPr anchor="b"/>
          <a:lstStyle>
            <a:lvl1pPr algn="ctr">
              <a:defRPr sz="2700" b="0" i="0" cap="all" baseline="0">
                <a:solidFill>
                  <a:schemeClr val="tx1">
                    <a:lumMod val="65000"/>
                    <a:lumOff val="35000"/>
                  </a:schemeClr>
                </a:solidFill>
                <a:latin typeface="Franklin Gothic Medium" charset="0"/>
                <a:ea typeface="Interstate-RegularCompressed" charset="0"/>
                <a:cs typeface="Interstate-RegularCompressed" charset="0"/>
              </a:defRPr>
            </a:lvl1pPr>
          </a:lstStyle>
          <a:p>
            <a:r>
              <a:rPr lang="en-US" dirty="0" smtClean="0"/>
              <a:t>Click to edit Master title style</a:t>
            </a:r>
            <a:endParaRPr lang="en-US" dirty="0"/>
          </a:p>
        </p:txBody>
      </p:sp>
      <p:sp>
        <p:nvSpPr>
          <p:cNvPr id="20" name="Text Placeholder 2"/>
          <p:cNvSpPr>
            <a:spLocks noGrp="1"/>
          </p:cNvSpPr>
          <p:nvPr>
            <p:ph type="body" idx="19"/>
          </p:nvPr>
        </p:nvSpPr>
        <p:spPr>
          <a:xfrm>
            <a:off x="4101342" y="3723758"/>
            <a:ext cx="2073054" cy="740790"/>
          </a:xfrm>
          <a:prstGeom prst="rect">
            <a:avLst/>
          </a:prstGeom>
        </p:spPr>
        <p:txBody>
          <a:bodyPr/>
          <a:lstStyle>
            <a:lvl1pPr marL="0" marR="0" indent="0" algn="ctr" defTabSz="685800" rtl="0" eaLnBrk="1" fontAlgn="auto" latinLnBrk="0" hangingPunct="1">
              <a:lnSpc>
                <a:spcPct val="150000"/>
              </a:lnSpc>
              <a:spcBef>
                <a:spcPts val="750"/>
              </a:spcBef>
              <a:spcAft>
                <a:spcPts val="0"/>
              </a:spcAft>
              <a:buClrTx/>
              <a:buSzTx/>
              <a:buFont typeface="Arial"/>
              <a:buNone/>
              <a:tabLst/>
              <a:defRPr sz="1800" b="1" i="0" spc="23" baseline="0">
                <a:solidFill>
                  <a:srgbClr val="345883"/>
                </a:solidFill>
                <a:latin typeface="Franklin Gothic Medium" charset="0"/>
                <a:ea typeface="Futura" charset="0"/>
                <a:cs typeface="Futura" charset="0"/>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smtClean="0"/>
              <a:t>Click to edit Master text styles</a:t>
            </a:r>
          </a:p>
        </p:txBody>
      </p:sp>
      <p:sp>
        <p:nvSpPr>
          <p:cNvPr id="27" name="Text Placeholder 2"/>
          <p:cNvSpPr>
            <a:spLocks noGrp="1"/>
          </p:cNvSpPr>
          <p:nvPr>
            <p:ph type="body" idx="20"/>
          </p:nvPr>
        </p:nvSpPr>
        <p:spPr>
          <a:xfrm>
            <a:off x="5551603" y="3733214"/>
            <a:ext cx="2073054" cy="740790"/>
          </a:xfrm>
          <a:prstGeom prst="rect">
            <a:avLst/>
          </a:prstGeom>
        </p:spPr>
        <p:txBody>
          <a:bodyPr/>
          <a:lstStyle>
            <a:lvl1pPr marL="0" marR="0" indent="0" algn="ctr" defTabSz="685800" rtl="0" eaLnBrk="1" fontAlgn="auto" latinLnBrk="0" hangingPunct="1">
              <a:lnSpc>
                <a:spcPct val="150000"/>
              </a:lnSpc>
              <a:spcBef>
                <a:spcPts val="750"/>
              </a:spcBef>
              <a:spcAft>
                <a:spcPts val="0"/>
              </a:spcAft>
              <a:buClrTx/>
              <a:buSzTx/>
              <a:buFont typeface="Arial"/>
              <a:buNone/>
              <a:tabLst/>
              <a:defRPr sz="1800" b="1" i="0" spc="23" baseline="0">
                <a:solidFill>
                  <a:srgbClr val="345883"/>
                </a:solidFill>
                <a:latin typeface="Franklin Gothic Medium" charset="0"/>
                <a:ea typeface="Futura" charset="0"/>
                <a:cs typeface="Futura" charset="0"/>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smtClean="0"/>
              <a:t>Click to edit Master text styles</a:t>
            </a:r>
          </a:p>
        </p:txBody>
      </p:sp>
      <p:sp>
        <p:nvSpPr>
          <p:cNvPr id="29" name="Text Placeholder 2"/>
          <p:cNvSpPr>
            <a:spLocks noGrp="1"/>
          </p:cNvSpPr>
          <p:nvPr>
            <p:ph type="body" idx="21"/>
          </p:nvPr>
        </p:nvSpPr>
        <p:spPr>
          <a:xfrm>
            <a:off x="7015382" y="3738127"/>
            <a:ext cx="2073054" cy="740790"/>
          </a:xfrm>
          <a:prstGeom prst="rect">
            <a:avLst/>
          </a:prstGeom>
        </p:spPr>
        <p:txBody>
          <a:bodyPr/>
          <a:lstStyle>
            <a:lvl1pPr marL="0" marR="0" indent="0" algn="ctr" defTabSz="685800" rtl="0" eaLnBrk="1" fontAlgn="auto" latinLnBrk="0" hangingPunct="1">
              <a:lnSpc>
                <a:spcPct val="150000"/>
              </a:lnSpc>
              <a:spcBef>
                <a:spcPts val="750"/>
              </a:spcBef>
              <a:spcAft>
                <a:spcPts val="0"/>
              </a:spcAft>
              <a:buClrTx/>
              <a:buSzTx/>
              <a:buFont typeface="Arial"/>
              <a:buNone/>
              <a:tabLst/>
              <a:defRPr sz="1800" b="1" i="0" spc="23" baseline="0">
                <a:solidFill>
                  <a:srgbClr val="345883"/>
                </a:solidFill>
                <a:latin typeface="Franklin Gothic Medium" charset="0"/>
                <a:ea typeface="Futura" charset="0"/>
                <a:cs typeface="Futura" charset="0"/>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smtClean="0"/>
              <a:t>Click to edit Master text styles</a:t>
            </a:r>
          </a:p>
        </p:txBody>
      </p:sp>
      <p:sp>
        <p:nvSpPr>
          <p:cNvPr id="4" name="Text Placeholder 3"/>
          <p:cNvSpPr>
            <a:spLocks noGrp="1"/>
          </p:cNvSpPr>
          <p:nvPr>
            <p:ph type="body" sz="quarter" idx="22"/>
          </p:nvPr>
        </p:nvSpPr>
        <p:spPr>
          <a:xfrm>
            <a:off x="-7284" y="-11472"/>
            <a:ext cx="4048125" cy="6869472"/>
          </a:xfrm>
          <a:prstGeom prst="rect">
            <a:avLst/>
          </a:prstGeom>
        </p:spPr>
        <p:txBody>
          <a:bodyPr anchor="ctr" anchorCtr="1"/>
          <a:lstStyle>
            <a:lvl1pPr marL="0" indent="0">
              <a:buFontTx/>
              <a:buNone/>
              <a:defRPr b="0" i="1" baseline="0">
                <a:solidFill>
                  <a:schemeClr val="bg1"/>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n-US" dirty="0" smtClean="0"/>
              <a:t>Click to edit Master text</a:t>
            </a:r>
            <a:endParaRPr lang="en-US" dirty="0"/>
          </a:p>
        </p:txBody>
      </p:sp>
    </p:spTree>
    <p:extLst>
      <p:ext uri="{BB962C8B-B14F-4D97-AF65-F5344CB8AC3E}">
        <p14:creationId xmlns:p14="http://schemas.microsoft.com/office/powerpoint/2010/main" val="16642727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8_Section Header">
    <p:spTree>
      <p:nvGrpSpPr>
        <p:cNvPr id="1" name=""/>
        <p:cNvGrpSpPr/>
        <p:nvPr/>
      </p:nvGrpSpPr>
      <p:grpSpPr>
        <a:xfrm>
          <a:off x="0" y="0"/>
          <a:ext cx="0" cy="0"/>
          <a:chOff x="0" y="0"/>
          <a:chExt cx="0" cy="0"/>
        </a:xfrm>
      </p:grpSpPr>
      <p:pic>
        <p:nvPicPr>
          <p:cNvPr id="9" name="Picture 3"/>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22263" y="5972175"/>
            <a:ext cx="1735137" cy="60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4"/>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22263" y="5972175"/>
            <a:ext cx="1735137" cy="60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10"/>
          <p:cNvSpPr/>
          <p:nvPr userDrawn="1"/>
        </p:nvSpPr>
        <p:spPr>
          <a:xfrm>
            <a:off x="-7938" y="-11113"/>
            <a:ext cx="4048126" cy="686911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endParaRPr lang="en-US"/>
          </a:p>
        </p:txBody>
      </p:sp>
      <p:sp>
        <p:nvSpPr>
          <p:cNvPr id="13" name="Rectangle 12"/>
          <p:cNvSpPr/>
          <p:nvPr userDrawn="1"/>
        </p:nvSpPr>
        <p:spPr>
          <a:xfrm>
            <a:off x="0" y="0"/>
            <a:ext cx="4102100" cy="392113"/>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eaLnBrk="0" hangingPunct="0">
              <a:defRPr/>
            </a:pPr>
            <a:endParaRPr lang="en-US"/>
          </a:p>
        </p:txBody>
      </p:sp>
      <p:sp>
        <p:nvSpPr>
          <p:cNvPr id="15" name="Rectangle 14"/>
          <p:cNvSpPr/>
          <p:nvPr userDrawn="1"/>
        </p:nvSpPr>
        <p:spPr>
          <a:xfrm>
            <a:off x="0" y="6465888"/>
            <a:ext cx="4102100" cy="392112"/>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eaLnBrk="0" hangingPunct="0">
              <a:defRPr/>
            </a:pPr>
            <a:endParaRPr lang="en-US"/>
          </a:p>
        </p:txBody>
      </p:sp>
      <p:sp>
        <p:nvSpPr>
          <p:cNvPr id="16" name="Rectangle 15"/>
          <p:cNvSpPr/>
          <p:nvPr userDrawn="1"/>
        </p:nvSpPr>
        <p:spPr>
          <a:xfrm rot="16200000">
            <a:off x="-3238500" y="3227387"/>
            <a:ext cx="6869113" cy="392113"/>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eaLnBrk="0" hangingPunct="0">
              <a:defRPr/>
            </a:pPr>
            <a:endParaRPr lang="en-US"/>
          </a:p>
        </p:txBody>
      </p:sp>
      <p:sp>
        <p:nvSpPr>
          <p:cNvPr id="22" name="Text Placeholder 2"/>
          <p:cNvSpPr>
            <a:spLocks noGrp="1"/>
          </p:cNvSpPr>
          <p:nvPr>
            <p:ph type="body" idx="10"/>
          </p:nvPr>
        </p:nvSpPr>
        <p:spPr>
          <a:xfrm>
            <a:off x="4713393" y="5198744"/>
            <a:ext cx="1766590" cy="875486"/>
          </a:xfrm>
          <a:prstGeom prst="rect">
            <a:avLst/>
          </a:prstGeom>
        </p:spPr>
        <p:txBody>
          <a:bodyPr/>
          <a:lstStyle>
            <a:lvl1pPr marL="0" marR="0" indent="0" algn="ctr" defTabSz="685800" rtl="0" eaLnBrk="1" fontAlgn="auto" latinLnBrk="0" hangingPunct="1">
              <a:lnSpc>
                <a:spcPct val="120000"/>
              </a:lnSpc>
              <a:spcBef>
                <a:spcPts val="750"/>
              </a:spcBef>
              <a:spcAft>
                <a:spcPts val="0"/>
              </a:spcAft>
              <a:buClrTx/>
              <a:buSzTx/>
              <a:buFont typeface="Arial"/>
              <a:buNone/>
              <a:tabLst/>
              <a:defRPr sz="900" b="0" i="0" baseline="0">
                <a:solidFill>
                  <a:schemeClr val="tx1">
                    <a:lumMod val="65000"/>
                    <a:lumOff val="35000"/>
                  </a:schemeClr>
                </a:solidFill>
                <a:latin typeface="+mn-lt"/>
                <a:ea typeface="Futura Light" charset="0"/>
                <a:cs typeface="Futura Light" charset="0"/>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smtClean="0"/>
              <a:t>Click to edit Master text styles</a:t>
            </a:r>
          </a:p>
        </p:txBody>
      </p:sp>
      <p:sp>
        <p:nvSpPr>
          <p:cNvPr id="23" name="Text Placeholder 2"/>
          <p:cNvSpPr>
            <a:spLocks noGrp="1"/>
          </p:cNvSpPr>
          <p:nvPr>
            <p:ph type="body" idx="15"/>
          </p:nvPr>
        </p:nvSpPr>
        <p:spPr>
          <a:xfrm>
            <a:off x="6781422" y="5198744"/>
            <a:ext cx="1766590" cy="875486"/>
          </a:xfrm>
          <a:prstGeom prst="rect">
            <a:avLst/>
          </a:prstGeom>
        </p:spPr>
        <p:txBody>
          <a:bodyPr/>
          <a:lstStyle>
            <a:lvl1pPr marL="0" marR="0" indent="0" algn="ctr" defTabSz="685800" rtl="0" eaLnBrk="1" fontAlgn="auto" latinLnBrk="0" hangingPunct="1">
              <a:lnSpc>
                <a:spcPct val="120000"/>
              </a:lnSpc>
              <a:spcBef>
                <a:spcPts val="750"/>
              </a:spcBef>
              <a:spcAft>
                <a:spcPts val="0"/>
              </a:spcAft>
              <a:buClrTx/>
              <a:buSzTx/>
              <a:buFont typeface="Arial"/>
              <a:buNone/>
              <a:tabLst/>
              <a:defRPr sz="900" b="0" i="0" baseline="0">
                <a:solidFill>
                  <a:schemeClr val="tx1">
                    <a:lumMod val="65000"/>
                    <a:lumOff val="35000"/>
                  </a:schemeClr>
                </a:solidFill>
                <a:latin typeface="+mn-lt"/>
                <a:ea typeface="Futura Light" charset="0"/>
                <a:cs typeface="Futura Light" charset="0"/>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smtClean="0"/>
              <a:t>Click to edit Master text styles</a:t>
            </a:r>
          </a:p>
        </p:txBody>
      </p:sp>
      <p:sp>
        <p:nvSpPr>
          <p:cNvPr id="32" name="Text Placeholder 2"/>
          <p:cNvSpPr>
            <a:spLocks noGrp="1"/>
          </p:cNvSpPr>
          <p:nvPr>
            <p:ph type="body" idx="17"/>
          </p:nvPr>
        </p:nvSpPr>
        <p:spPr>
          <a:xfrm>
            <a:off x="6781422" y="3446647"/>
            <a:ext cx="1766590" cy="875486"/>
          </a:xfrm>
          <a:prstGeom prst="rect">
            <a:avLst/>
          </a:prstGeom>
        </p:spPr>
        <p:txBody>
          <a:bodyPr/>
          <a:lstStyle>
            <a:lvl1pPr marL="0" marR="0" indent="0" algn="ctr" defTabSz="685800" rtl="0" eaLnBrk="1" fontAlgn="auto" latinLnBrk="0" hangingPunct="1">
              <a:lnSpc>
                <a:spcPct val="120000"/>
              </a:lnSpc>
              <a:spcBef>
                <a:spcPts val="750"/>
              </a:spcBef>
              <a:spcAft>
                <a:spcPts val="0"/>
              </a:spcAft>
              <a:buClrTx/>
              <a:buSzTx/>
              <a:buFont typeface="Arial"/>
              <a:buNone/>
              <a:tabLst/>
              <a:defRPr sz="900" b="0" i="0" baseline="0">
                <a:solidFill>
                  <a:schemeClr val="tx1">
                    <a:lumMod val="65000"/>
                    <a:lumOff val="35000"/>
                  </a:schemeClr>
                </a:solidFill>
                <a:latin typeface="+mn-lt"/>
                <a:ea typeface="Futura Light" charset="0"/>
                <a:cs typeface="Futura Light" charset="0"/>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smtClean="0"/>
              <a:t>Click to edit Master text styles</a:t>
            </a:r>
          </a:p>
        </p:txBody>
      </p:sp>
      <p:sp>
        <p:nvSpPr>
          <p:cNvPr id="12" name="Subtitle 2"/>
          <p:cNvSpPr>
            <a:spLocks noGrp="1"/>
          </p:cNvSpPr>
          <p:nvPr>
            <p:ph type="subTitle" idx="1"/>
          </p:nvPr>
        </p:nvSpPr>
        <p:spPr>
          <a:xfrm>
            <a:off x="4458733" y="1777600"/>
            <a:ext cx="4326037" cy="649915"/>
          </a:xfrm>
          <a:prstGeom prst="rect">
            <a:avLst/>
          </a:prstGeom>
        </p:spPr>
        <p:txBody>
          <a:bodyPr/>
          <a:lstStyle>
            <a:lvl1pPr marL="0" indent="0" algn="ctr">
              <a:lnSpc>
                <a:spcPct val="140000"/>
              </a:lnSpc>
              <a:buNone/>
              <a:defRPr sz="1200" b="0" i="0" baseline="0">
                <a:solidFill>
                  <a:schemeClr val="tx1">
                    <a:lumMod val="65000"/>
                    <a:lumOff val="35000"/>
                  </a:schemeClr>
                </a:solidFill>
                <a:latin typeface="+mn-lt"/>
                <a:ea typeface="Futura Light" charset="0"/>
                <a:cs typeface="Futura Light"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smtClean="0"/>
              <a:t>Click to edit Master subtitle style</a:t>
            </a:r>
            <a:endParaRPr lang="en-US" dirty="0"/>
          </a:p>
        </p:txBody>
      </p:sp>
      <p:sp>
        <p:nvSpPr>
          <p:cNvPr id="18" name="Title 1"/>
          <p:cNvSpPr>
            <a:spLocks noGrp="1"/>
          </p:cNvSpPr>
          <p:nvPr>
            <p:ph type="ctrTitle"/>
          </p:nvPr>
        </p:nvSpPr>
        <p:spPr>
          <a:xfrm>
            <a:off x="4473927" y="969306"/>
            <a:ext cx="4310843" cy="781429"/>
          </a:xfrm>
          <a:prstGeom prst="rect">
            <a:avLst/>
          </a:prstGeom>
        </p:spPr>
        <p:txBody>
          <a:bodyPr anchor="b"/>
          <a:lstStyle>
            <a:lvl1pPr algn="ctr">
              <a:defRPr sz="2700" b="0" i="0" cap="all" baseline="0">
                <a:solidFill>
                  <a:schemeClr val="tx1">
                    <a:lumMod val="65000"/>
                    <a:lumOff val="35000"/>
                  </a:schemeClr>
                </a:solidFill>
                <a:latin typeface="Franklin Gothic Medium" charset="0"/>
                <a:ea typeface="Interstate-RegularCompressed" charset="0"/>
                <a:cs typeface="Interstate-RegularCompressed" charset="0"/>
              </a:defRPr>
            </a:lvl1pPr>
          </a:lstStyle>
          <a:p>
            <a:r>
              <a:rPr lang="en-US" dirty="0" smtClean="0"/>
              <a:t>Click to edit Master title style</a:t>
            </a:r>
            <a:endParaRPr lang="en-US" dirty="0"/>
          </a:p>
        </p:txBody>
      </p:sp>
      <p:sp>
        <p:nvSpPr>
          <p:cNvPr id="14" name="Text Placeholder 2"/>
          <p:cNvSpPr>
            <a:spLocks noGrp="1"/>
          </p:cNvSpPr>
          <p:nvPr>
            <p:ph type="body" idx="19"/>
          </p:nvPr>
        </p:nvSpPr>
        <p:spPr>
          <a:xfrm>
            <a:off x="4713393" y="3446648"/>
            <a:ext cx="1766590" cy="875486"/>
          </a:xfrm>
          <a:prstGeom prst="rect">
            <a:avLst/>
          </a:prstGeom>
        </p:spPr>
        <p:txBody>
          <a:bodyPr/>
          <a:lstStyle>
            <a:lvl1pPr marL="0" marR="0" indent="0" algn="ctr" defTabSz="685800" rtl="0" eaLnBrk="1" fontAlgn="auto" latinLnBrk="0" hangingPunct="1">
              <a:lnSpc>
                <a:spcPct val="120000"/>
              </a:lnSpc>
              <a:spcBef>
                <a:spcPts val="750"/>
              </a:spcBef>
              <a:spcAft>
                <a:spcPts val="0"/>
              </a:spcAft>
              <a:buClrTx/>
              <a:buSzTx/>
              <a:buFont typeface="Arial"/>
              <a:buNone/>
              <a:tabLst/>
              <a:defRPr sz="900" b="0" i="0" baseline="0">
                <a:solidFill>
                  <a:schemeClr val="tx1">
                    <a:lumMod val="65000"/>
                    <a:lumOff val="35000"/>
                  </a:schemeClr>
                </a:solidFill>
                <a:latin typeface="+mn-lt"/>
                <a:ea typeface="Futura Light" charset="0"/>
                <a:cs typeface="Futura Light" charset="0"/>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smtClean="0"/>
              <a:t>Click to edit Master text styles</a:t>
            </a:r>
          </a:p>
        </p:txBody>
      </p:sp>
      <p:sp>
        <p:nvSpPr>
          <p:cNvPr id="19" name="Text Placeholder 3"/>
          <p:cNvSpPr>
            <a:spLocks noGrp="1"/>
          </p:cNvSpPr>
          <p:nvPr>
            <p:ph type="body" sz="quarter" idx="22"/>
          </p:nvPr>
        </p:nvSpPr>
        <p:spPr>
          <a:xfrm>
            <a:off x="-7284" y="-11472"/>
            <a:ext cx="4048125" cy="6869472"/>
          </a:xfrm>
          <a:prstGeom prst="rect">
            <a:avLst/>
          </a:prstGeom>
        </p:spPr>
        <p:txBody>
          <a:bodyPr anchor="ctr" anchorCtr="1"/>
          <a:lstStyle>
            <a:lvl1pPr marL="0" indent="0">
              <a:buFontTx/>
              <a:buNone/>
              <a:defRPr b="0" i="1" baseline="0">
                <a:solidFill>
                  <a:schemeClr val="bg1"/>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n-US" dirty="0" smtClean="0"/>
              <a:t>Click to edit Master text</a:t>
            </a:r>
            <a:endParaRPr lang="en-US" dirty="0"/>
          </a:p>
        </p:txBody>
      </p:sp>
    </p:spTree>
    <p:extLst>
      <p:ext uri="{BB962C8B-B14F-4D97-AF65-F5344CB8AC3E}">
        <p14:creationId xmlns:p14="http://schemas.microsoft.com/office/powerpoint/2010/main" val="42520973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Rectangle 3"/>
          <p:cNvSpPr/>
          <p:nvPr userDrawn="1"/>
        </p:nvSpPr>
        <p:spPr>
          <a:xfrm>
            <a:off x="4144963" y="2211388"/>
            <a:ext cx="854075" cy="46037"/>
          </a:xfrm>
          <a:prstGeom prst="rect">
            <a:avLst/>
          </a:prstGeom>
          <a:solidFill>
            <a:srgbClr val="34588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ln w="0"/>
              <a:solidFill>
                <a:schemeClr val="tx1"/>
              </a:solidFill>
              <a:effectLst>
                <a:outerShdw blurRad="38100" dist="19050" dir="2700000" algn="tl" rotWithShape="0">
                  <a:schemeClr val="dk1">
                    <a:alpha val="40000"/>
                  </a:schemeClr>
                </a:outerShdw>
              </a:effectLst>
            </a:endParaRPr>
          </a:p>
        </p:txBody>
      </p:sp>
      <p:sp>
        <p:nvSpPr>
          <p:cNvPr id="8" name="Title 1"/>
          <p:cNvSpPr>
            <a:spLocks noGrp="1"/>
          </p:cNvSpPr>
          <p:nvPr>
            <p:ph type="ctrTitle"/>
          </p:nvPr>
        </p:nvSpPr>
        <p:spPr>
          <a:xfrm>
            <a:off x="0" y="2411222"/>
            <a:ext cx="9144000" cy="781429"/>
          </a:xfrm>
          <a:prstGeom prst="rect">
            <a:avLst/>
          </a:prstGeom>
        </p:spPr>
        <p:txBody>
          <a:bodyPr anchor="b"/>
          <a:lstStyle>
            <a:lvl1pPr algn="ctr">
              <a:defRPr sz="3600" b="0" i="0" cap="all" baseline="0">
                <a:solidFill>
                  <a:schemeClr val="tx1">
                    <a:lumMod val="65000"/>
                    <a:lumOff val="35000"/>
                  </a:schemeClr>
                </a:solidFill>
                <a:latin typeface="Franklin Gothic Medium" charset="0"/>
                <a:ea typeface="Interstate-RegularCompressed" charset="0"/>
                <a:cs typeface="Interstate-RegularCompressed" charset="0"/>
              </a:defRPr>
            </a:lvl1pPr>
          </a:lstStyle>
          <a:p>
            <a:r>
              <a:rPr lang="en-US" dirty="0" smtClean="0"/>
              <a:t>Click to edit Master title style</a:t>
            </a:r>
            <a:endParaRPr lang="en-US" dirty="0"/>
          </a:p>
        </p:txBody>
      </p:sp>
      <p:sp>
        <p:nvSpPr>
          <p:cNvPr id="9" name="Subtitle 2"/>
          <p:cNvSpPr>
            <a:spLocks noGrp="1"/>
          </p:cNvSpPr>
          <p:nvPr>
            <p:ph type="subTitle" idx="1"/>
          </p:nvPr>
        </p:nvSpPr>
        <p:spPr>
          <a:xfrm>
            <a:off x="1143000" y="3230079"/>
            <a:ext cx="6858000" cy="737487"/>
          </a:xfrm>
          <a:prstGeom prst="rect">
            <a:avLst/>
          </a:prstGeom>
        </p:spPr>
        <p:txBody>
          <a:bodyPr/>
          <a:lstStyle>
            <a:lvl1pPr marL="0" indent="0" algn="ctr">
              <a:lnSpc>
                <a:spcPct val="140000"/>
              </a:lnSpc>
              <a:buNone/>
              <a:defRPr sz="1500" b="0" i="0" baseline="0">
                <a:solidFill>
                  <a:schemeClr val="tx1">
                    <a:lumMod val="65000"/>
                    <a:lumOff val="35000"/>
                  </a:schemeClr>
                </a:solidFill>
                <a:latin typeface="+mn-lt"/>
                <a:ea typeface="Futura Light" charset="0"/>
                <a:cs typeface="Futura Light"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smtClean="0"/>
              <a:t>Click to edit Master subtitle style</a:t>
            </a:r>
            <a:endParaRPr lang="en-US" dirty="0"/>
          </a:p>
        </p:txBody>
      </p:sp>
    </p:spTree>
    <p:extLst>
      <p:ext uri="{BB962C8B-B14F-4D97-AF65-F5344CB8AC3E}">
        <p14:creationId xmlns:p14="http://schemas.microsoft.com/office/powerpoint/2010/main" val="16742547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a:xfrm>
            <a:off x="715963" y="1130300"/>
            <a:ext cx="854075" cy="46038"/>
          </a:xfrm>
          <a:prstGeom prst="rect">
            <a:avLst/>
          </a:prstGeom>
          <a:solidFill>
            <a:srgbClr val="34588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ln w="0"/>
              <a:solidFill>
                <a:schemeClr val="tx1"/>
              </a:solidFill>
              <a:effectLst>
                <a:outerShdw blurRad="38100" dist="19050" dir="2700000" algn="tl" rotWithShape="0">
                  <a:schemeClr val="dk1">
                    <a:alpha val="40000"/>
                  </a:schemeClr>
                </a:outerShdw>
              </a:effectLst>
            </a:endParaRPr>
          </a:p>
        </p:txBody>
      </p:sp>
      <p:sp>
        <p:nvSpPr>
          <p:cNvPr id="11" name="Subtitle 2"/>
          <p:cNvSpPr>
            <a:spLocks noGrp="1"/>
          </p:cNvSpPr>
          <p:nvPr>
            <p:ph type="subTitle" idx="1"/>
          </p:nvPr>
        </p:nvSpPr>
        <p:spPr>
          <a:xfrm>
            <a:off x="628650" y="2078909"/>
            <a:ext cx="6858000" cy="737487"/>
          </a:xfrm>
          <a:prstGeom prst="rect">
            <a:avLst/>
          </a:prstGeom>
        </p:spPr>
        <p:txBody>
          <a:bodyPr/>
          <a:lstStyle>
            <a:lvl1pPr marL="0" indent="0" algn="l">
              <a:lnSpc>
                <a:spcPct val="140000"/>
              </a:lnSpc>
              <a:buNone/>
              <a:defRPr sz="1350" b="0" i="0" baseline="0">
                <a:solidFill>
                  <a:schemeClr val="tx1">
                    <a:lumMod val="65000"/>
                    <a:lumOff val="35000"/>
                  </a:schemeClr>
                </a:solidFill>
                <a:latin typeface="+mn-lt"/>
                <a:ea typeface="Futura Light" charset="0"/>
                <a:cs typeface="Futura Light"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dirty="0"/>
          </a:p>
        </p:txBody>
      </p:sp>
      <p:sp>
        <p:nvSpPr>
          <p:cNvPr id="12" name="Title 1"/>
          <p:cNvSpPr>
            <a:spLocks noGrp="1"/>
          </p:cNvSpPr>
          <p:nvPr>
            <p:ph type="ctrTitle"/>
          </p:nvPr>
        </p:nvSpPr>
        <p:spPr>
          <a:xfrm>
            <a:off x="628650" y="1246589"/>
            <a:ext cx="6954564" cy="781429"/>
          </a:xfrm>
          <a:prstGeom prst="rect">
            <a:avLst/>
          </a:prstGeom>
        </p:spPr>
        <p:txBody>
          <a:bodyPr anchor="b"/>
          <a:lstStyle>
            <a:lvl1pPr algn="l">
              <a:defRPr sz="3300" b="0" i="0" cap="all" baseline="0">
                <a:solidFill>
                  <a:schemeClr val="tx1">
                    <a:lumMod val="65000"/>
                    <a:lumOff val="35000"/>
                  </a:schemeClr>
                </a:solidFill>
                <a:latin typeface="Franklin Gothic Medium" charset="0"/>
                <a:ea typeface="Interstate-RegularCompressed" charset="0"/>
                <a:cs typeface="Interstate-RegularCompressed" charset="0"/>
              </a:defRPr>
            </a:lvl1pPr>
          </a:lstStyle>
          <a:p>
            <a:r>
              <a:rPr lang="en-US" dirty="0" smtClean="0"/>
              <a:t>Click to edit Master title style</a:t>
            </a:r>
            <a:endParaRPr lang="en-US" dirty="0"/>
          </a:p>
        </p:txBody>
      </p:sp>
    </p:spTree>
    <p:extLst>
      <p:ext uri="{BB962C8B-B14F-4D97-AF65-F5344CB8AC3E}">
        <p14:creationId xmlns:p14="http://schemas.microsoft.com/office/powerpoint/2010/main" val="17004647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sp>
        <p:nvSpPr>
          <p:cNvPr id="7" name="Rectangle 6"/>
          <p:cNvSpPr/>
          <p:nvPr/>
        </p:nvSpPr>
        <p:spPr>
          <a:xfrm>
            <a:off x="4144963" y="1127125"/>
            <a:ext cx="854075" cy="46038"/>
          </a:xfrm>
          <a:prstGeom prst="rect">
            <a:avLst/>
          </a:prstGeom>
          <a:solidFill>
            <a:srgbClr val="34588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ln w="0"/>
              <a:solidFill>
                <a:schemeClr val="tx1"/>
              </a:solidFill>
              <a:effectLst>
                <a:outerShdw blurRad="38100" dist="19050" dir="2700000" algn="tl" rotWithShape="0">
                  <a:schemeClr val="dk1">
                    <a:alpha val="40000"/>
                  </a:schemeClr>
                </a:outerShdw>
              </a:effectLst>
            </a:endParaRPr>
          </a:p>
        </p:txBody>
      </p:sp>
      <p:sp>
        <p:nvSpPr>
          <p:cNvPr id="10" name="Subtitle 2"/>
          <p:cNvSpPr>
            <a:spLocks noGrp="1"/>
          </p:cNvSpPr>
          <p:nvPr>
            <p:ph type="subTitle" idx="1"/>
          </p:nvPr>
        </p:nvSpPr>
        <p:spPr>
          <a:xfrm>
            <a:off x="1143000" y="2068345"/>
            <a:ext cx="6858000" cy="737487"/>
          </a:xfrm>
          <a:prstGeom prst="rect">
            <a:avLst/>
          </a:prstGeom>
        </p:spPr>
        <p:txBody>
          <a:bodyPr/>
          <a:lstStyle>
            <a:lvl1pPr marL="0" indent="0" algn="ctr">
              <a:lnSpc>
                <a:spcPct val="140000"/>
              </a:lnSpc>
              <a:buNone/>
              <a:defRPr sz="1350" b="0" i="0" baseline="0">
                <a:solidFill>
                  <a:schemeClr val="tx1">
                    <a:lumMod val="65000"/>
                    <a:lumOff val="35000"/>
                  </a:schemeClr>
                </a:solidFill>
                <a:latin typeface="+mn-lt"/>
                <a:ea typeface="Futura Light" charset="0"/>
                <a:cs typeface="Futura Light"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smtClean="0"/>
              <a:t>Click to edit Master subtitle style</a:t>
            </a:r>
            <a:endParaRPr lang="en-US" dirty="0"/>
          </a:p>
        </p:txBody>
      </p:sp>
      <p:sp>
        <p:nvSpPr>
          <p:cNvPr id="16" name="Title 1"/>
          <p:cNvSpPr>
            <a:spLocks noGrp="1"/>
          </p:cNvSpPr>
          <p:nvPr>
            <p:ph type="ctrTitle"/>
          </p:nvPr>
        </p:nvSpPr>
        <p:spPr>
          <a:xfrm>
            <a:off x="1" y="1246589"/>
            <a:ext cx="9144000" cy="781429"/>
          </a:xfrm>
          <a:prstGeom prst="rect">
            <a:avLst/>
          </a:prstGeom>
        </p:spPr>
        <p:txBody>
          <a:bodyPr anchor="b"/>
          <a:lstStyle>
            <a:lvl1pPr algn="ctr">
              <a:defRPr sz="3300" b="0" i="0" cap="all" baseline="0">
                <a:solidFill>
                  <a:schemeClr val="tx1">
                    <a:lumMod val="65000"/>
                    <a:lumOff val="35000"/>
                  </a:schemeClr>
                </a:solidFill>
                <a:latin typeface="Franklin Gothic Medium" charset="0"/>
                <a:ea typeface="Interstate-RegularCompressed" charset="0"/>
                <a:cs typeface="Interstate-RegularCompressed" charset="0"/>
              </a:defRPr>
            </a:lvl1pPr>
          </a:lstStyle>
          <a:p>
            <a:r>
              <a:rPr lang="en-US" dirty="0" smtClean="0"/>
              <a:t>Click to edit Master title style</a:t>
            </a:r>
            <a:endParaRPr lang="en-US" dirty="0"/>
          </a:p>
        </p:txBody>
      </p:sp>
      <p:sp>
        <p:nvSpPr>
          <p:cNvPr id="17" name="Text Placeholder 2"/>
          <p:cNvSpPr>
            <a:spLocks noGrp="1"/>
          </p:cNvSpPr>
          <p:nvPr>
            <p:ph type="body" idx="10"/>
          </p:nvPr>
        </p:nvSpPr>
        <p:spPr>
          <a:xfrm>
            <a:off x="1255093" y="4286156"/>
            <a:ext cx="2073054" cy="1170433"/>
          </a:xfrm>
          <a:prstGeom prst="rect">
            <a:avLst/>
          </a:prstGeom>
        </p:spPr>
        <p:txBody>
          <a:bodyPr/>
          <a:lstStyle>
            <a:lvl1pPr marL="0" marR="0" indent="0" algn="ctr" defTabSz="685800" rtl="0" eaLnBrk="1" fontAlgn="auto" latinLnBrk="0" hangingPunct="1">
              <a:lnSpc>
                <a:spcPct val="120000"/>
              </a:lnSpc>
              <a:spcBef>
                <a:spcPts val="750"/>
              </a:spcBef>
              <a:spcAft>
                <a:spcPts val="0"/>
              </a:spcAft>
              <a:buClrTx/>
              <a:buSzTx/>
              <a:buFont typeface="Arial"/>
              <a:buNone/>
              <a:tabLst/>
              <a:defRPr sz="1050" b="0" i="0" baseline="0">
                <a:solidFill>
                  <a:schemeClr val="tx1">
                    <a:lumMod val="65000"/>
                    <a:lumOff val="35000"/>
                  </a:schemeClr>
                </a:solidFill>
                <a:latin typeface="+mn-lt"/>
                <a:ea typeface="Futura Light" charset="0"/>
                <a:cs typeface="Futura Light" charset="0"/>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smtClean="0"/>
              <a:t>Click to edit Master text styles</a:t>
            </a:r>
          </a:p>
        </p:txBody>
      </p:sp>
      <p:sp>
        <p:nvSpPr>
          <p:cNvPr id="18" name="Text Placeholder 2"/>
          <p:cNvSpPr>
            <a:spLocks noGrp="1"/>
          </p:cNvSpPr>
          <p:nvPr>
            <p:ph type="body" idx="11"/>
          </p:nvPr>
        </p:nvSpPr>
        <p:spPr>
          <a:xfrm>
            <a:off x="3516572" y="4286156"/>
            <a:ext cx="2073054" cy="1170433"/>
          </a:xfrm>
          <a:prstGeom prst="rect">
            <a:avLst/>
          </a:prstGeom>
        </p:spPr>
        <p:txBody>
          <a:bodyPr/>
          <a:lstStyle>
            <a:lvl1pPr marL="0" marR="0" indent="0" algn="ctr" defTabSz="685800" rtl="0" eaLnBrk="1" fontAlgn="auto" latinLnBrk="0" hangingPunct="1">
              <a:lnSpc>
                <a:spcPct val="120000"/>
              </a:lnSpc>
              <a:spcBef>
                <a:spcPts val="750"/>
              </a:spcBef>
              <a:spcAft>
                <a:spcPts val="0"/>
              </a:spcAft>
              <a:buClrTx/>
              <a:buSzTx/>
              <a:buFont typeface="Arial"/>
              <a:buNone/>
              <a:tabLst/>
              <a:defRPr sz="1050" b="0" i="0" baseline="0">
                <a:solidFill>
                  <a:schemeClr val="tx1">
                    <a:lumMod val="65000"/>
                    <a:lumOff val="35000"/>
                  </a:schemeClr>
                </a:solidFill>
                <a:latin typeface="+mn-lt"/>
                <a:ea typeface="Futura Light" charset="0"/>
                <a:cs typeface="Futura Light" charset="0"/>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smtClean="0"/>
              <a:t>Click to edit Master text styles</a:t>
            </a:r>
          </a:p>
        </p:txBody>
      </p:sp>
      <p:sp>
        <p:nvSpPr>
          <p:cNvPr id="19" name="Text Placeholder 2"/>
          <p:cNvSpPr>
            <a:spLocks noGrp="1"/>
          </p:cNvSpPr>
          <p:nvPr>
            <p:ph type="body" idx="12"/>
          </p:nvPr>
        </p:nvSpPr>
        <p:spPr>
          <a:xfrm>
            <a:off x="5778051" y="4286156"/>
            <a:ext cx="2073054" cy="1170433"/>
          </a:xfrm>
          <a:prstGeom prst="rect">
            <a:avLst/>
          </a:prstGeom>
        </p:spPr>
        <p:txBody>
          <a:bodyPr/>
          <a:lstStyle>
            <a:lvl1pPr marL="0" marR="0" indent="0" algn="ctr" defTabSz="685800" rtl="0" eaLnBrk="1" fontAlgn="auto" latinLnBrk="0" hangingPunct="1">
              <a:lnSpc>
                <a:spcPct val="120000"/>
              </a:lnSpc>
              <a:spcBef>
                <a:spcPts val="750"/>
              </a:spcBef>
              <a:spcAft>
                <a:spcPts val="0"/>
              </a:spcAft>
              <a:buClrTx/>
              <a:buSzTx/>
              <a:buFont typeface="Arial"/>
              <a:buNone/>
              <a:tabLst/>
              <a:defRPr sz="1050" b="0" i="0" baseline="0">
                <a:solidFill>
                  <a:schemeClr val="tx1">
                    <a:lumMod val="65000"/>
                    <a:lumOff val="35000"/>
                  </a:schemeClr>
                </a:solidFill>
                <a:latin typeface="+mn-lt"/>
                <a:ea typeface="Futura Light" charset="0"/>
                <a:cs typeface="Futura Light" charset="0"/>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smtClean="0"/>
              <a:t>Click to edit Master text styles</a:t>
            </a:r>
          </a:p>
        </p:txBody>
      </p:sp>
    </p:spTree>
    <p:extLst>
      <p:ext uri="{BB962C8B-B14F-4D97-AF65-F5344CB8AC3E}">
        <p14:creationId xmlns:p14="http://schemas.microsoft.com/office/powerpoint/2010/main" val="195153782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sp>
        <p:nvSpPr>
          <p:cNvPr id="2" name="Title 1"/>
          <p:cNvSpPr>
            <a:spLocks noGrp="1"/>
          </p:cNvSpPr>
          <p:nvPr>
            <p:ph type="ctrTitle"/>
          </p:nvPr>
        </p:nvSpPr>
        <p:spPr>
          <a:xfrm>
            <a:off x="0" y="318743"/>
            <a:ext cx="9144000" cy="781429"/>
          </a:xfrm>
          <a:prstGeom prst="rect">
            <a:avLst/>
          </a:prstGeom>
        </p:spPr>
        <p:txBody>
          <a:bodyPr anchor="b"/>
          <a:lstStyle>
            <a:lvl1pPr algn="ctr">
              <a:defRPr sz="3300" b="0" i="0" cap="all" baseline="0">
                <a:solidFill>
                  <a:schemeClr val="tx1">
                    <a:lumMod val="65000"/>
                    <a:lumOff val="35000"/>
                  </a:schemeClr>
                </a:solidFill>
                <a:latin typeface="Franklin Gothic Medium" charset="0"/>
                <a:ea typeface="Interstate-RegularCompressed" charset="0"/>
                <a:cs typeface="Interstate-RegularCompressed" charset="0"/>
              </a:defRPr>
            </a:lvl1pPr>
          </a:lstStyle>
          <a:p>
            <a:r>
              <a:rPr lang="en-US" dirty="0" smtClean="0"/>
              <a:t>Click to edit Master title style</a:t>
            </a:r>
            <a:endParaRPr lang="en-US" dirty="0"/>
          </a:p>
        </p:txBody>
      </p:sp>
    </p:spTree>
    <p:extLst>
      <p:ext uri="{BB962C8B-B14F-4D97-AF65-F5344CB8AC3E}">
        <p14:creationId xmlns:p14="http://schemas.microsoft.com/office/powerpoint/2010/main" val="34235139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4_Section Header">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28650" y="1150222"/>
            <a:ext cx="6858000" cy="737487"/>
          </a:xfrm>
          <a:prstGeom prst="rect">
            <a:avLst/>
          </a:prstGeom>
        </p:spPr>
        <p:txBody>
          <a:bodyPr/>
          <a:lstStyle>
            <a:lvl1pPr marL="0" indent="0" algn="l">
              <a:lnSpc>
                <a:spcPct val="140000"/>
              </a:lnSpc>
              <a:buNone/>
              <a:defRPr sz="1350" b="0" i="0" baseline="0">
                <a:solidFill>
                  <a:schemeClr val="tx1">
                    <a:lumMod val="65000"/>
                    <a:lumOff val="35000"/>
                  </a:schemeClr>
                </a:solidFill>
                <a:latin typeface="+mn-lt"/>
                <a:ea typeface="Futura Light" charset="0"/>
                <a:cs typeface="Futura Light"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dirty="0"/>
          </a:p>
        </p:txBody>
      </p:sp>
      <p:sp>
        <p:nvSpPr>
          <p:cNvPr id="4" name="Title 1"/>
          <p:cNvSpPr>
            <a:spLocks noGrp="1"/>
          </p:cNvSpPr>
          <p:nvPr>
            <p:ph type="ctrTitle"/>
          </p:nvPr>
        </p:nvSpPr>
        <p:spPr>
          <a:xfrm>
            <a:off x="628650" y="317902"/>
            <a:ext cx="6954564" cy="781429"/>
          </a:xfrm>
          <a:prstGeom prst="rect">
            <a:avLst/>
          </a:prstGeom>
        </p:spPr>
        <p:txBody>
          <a:bodyPr anchor="b"/>
          <a:lstStyle>
            <a:lvl1pPr algn="l">
              <a:defRPr sz="3300" b="0" i="0" cap="all" baseline="0">
                <a:solidFill>
                  <a:schemeClr val="tx1">
                    <a:lumMod val="65000"/>
                    <a:lumOff val="35000"/>
                  </a:schemeClr>
                </a:solidFill>
                <a:latin typeface="Franklin Gothic Medium" charset="0"/>
                <a:ea typeface="Interstate-RegularCompressed" charset="0"/>
                <a:cs typeface="Interstate-RegularCompressed" charset="0"/>
              </a:defRPr>
            </a:lvl1pPr>
          </a:lstStyle>
          <a:p>
            <a:r>
              <a:rPr lang="en-US" dirty="0" smtClean="0"/>
              <a:t>Click to edit Master title style</a:t>
            </a:r>
            <a:endParaRPr lang="en-US" dirty="0"/>
          </a:p>
        </p:txBody>
      </p:sp>
    </p:spTree>
    <p:extLst>
      <p:ext uri="{BB962C8B-B14F-4D97-AF65-F5344CB8AC3E}">
        <p14:creationId xmlns:p14="http://schemas.microsoft.com/office/powerpoint/2010/main" val="13716474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3_Section Header">
    <p:spTree>
      <p:nvGrpSpPr>
        <p:cNvPr id="1" name=""/>
        <p:cNvGrpSpPr/>
        <p:nvPr/>
      </p:nvGrpSpPr>
      <p:grpSpPr>
        <a:xfrm>
          <a:off x="0" y="0"/>
          <a:ext cx="0" cy="0"/>
          <a:chOff x="0" y="0"/>
          <a:chExt cx="0" cy="0"/>
        </a:xfrm>
      </p:grpSpPr>
    </p:spTree>
    <p:extLst>
      <p:ext uri="{BB962C8B-B14F-4D97-AF65-F5344CB8AC3E}">
        <p14:creationId xmlns:p14="http://schemas.microsoft.com/office/powerpoint/2010/main" val="3178230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p:nvSpPr>
        <p:spPr>
          <a:xfrm>
            <a:off x="715963" y="1130300"/>
            <a:ext cx="854075" cy="46038"/>
          </a:xfrm>
          <a:prstGeom prst="rect">
            <a:avLst/>
          </a:prstGeom>
          <a:solidFill>
            <a:srgbClr val="34588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ln w="0"/>
              <a:solidFill>
                <a:schemeClr val="tx1"/>
              </a:solidFill>
              <a:effectLst>
                <a:outerShdw blurRad="38100" dist="19050" dir="2700000" algn="tl" rotWithShape="0">
                  <a:schemeClr val="dk1">
                    <a:alpha val="40000"/>
                  </a:schemeClr>
                </a:outerShdw>
              </a:effectLst>
            </a:endParaRPr>
          </a:p>
        </p:txBody>
      </p:sp>
      <p:sp>
        <p:nvSpPr>
          <p:cNvPr id="10" name="Subtitle 2"/>
          <p:cNvSpPr>
            <a:spLocks noGrp="1"/>
          </p:cNvSpPr>
          <p:nvPr>
            <p:ph type="subTitle" idx="1"/>
          </p:nvPr>
        </p:nvSpPr>
        <p:spPr>
          <a:xfrm>
            <a:off x="628650" y="2078909"/>
            <a:ext cx="6858000" cy="737487"/>
          </a:xfrm>
          <a:prstGeom prst="rect">
            <a:avLst/>
          </a:prstGeom>
        </p:spPr>
        <p:txBody>
          <a:bodyPr/>
          <a:lstStyle>
            <a:lvl1pPr marL="0" indent="0" algn="l">
              <a:lnSpc>
                <a:spcPct val="140000"/>
              </a:lnSpc>
              <a:buNone/>
              <a:defRPr sz="1350" b="0" i="0" baseline="0">
                <a:solidFill>
                  <a:schemeClr val="tx1">
                    <a:lumMod val="65000"/>
                    <a:lumOff val="35000"/>
                  </a:schemeClr>
                </a:solidFill>
                <a:latin typeface="+mn-lt"/>
                <a:ea typeface="Futura Light" charset="0"/>
                <a:cs typeface="Futura Light"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dirty="0"/>
          </a:p>
        </p:txBody>
      </p:sp>
      <p:sp>
        <p:nvSpPr>
          <p:cNvPr id="19" name="Title 1"/>
          <p:cNvSpPr>
            <a:spLocks noGrp="1"/>
          </p:cNvSpPr>
          <p:nvPr>
            <p:ph type="ctrTitle"/>
          </p:nvPr>
        </p:nvSpPr>
        <p:spPr>
          <a:xfrm>
            <a:off x="628650" y="1246589"/>
            <a:ext cx="6954564" cy="781429"/>
          </a:xfrm>
          <a:prstGeom prst="rect">
            <a:avLst/>
          </a:prstGeom>
        </p:spPr>
        <p:txBody>
          <a:bodyPr anchor="b"/>
          <a:lstStyle>
            <a:lvl1pPr algn="l">
              <a:defRPr sz="3300" b="0" i="0" cap="all" baseline="0">
                <a:solidFill>
                  <a:schemeClr val="tx1">
                    <a:lumMod val="65000"/>
                    <a:lumOff val="35000"/>
                  </a:schemeClr>
                </a:solidFill>
                <a:latin typeface="Franklin Gothic Medium" charset="0"/>
                <a:ea typeface="Interstate-RegularCompressed" charset="0"/>
                <a:cs typeface="Interstate-RegularCompressed" charset="0"/>
              </a:defRPr>
            </a:lvl1pPr>
          </a:lstStyle>
          <a:p>
            <a:r>
              <a:rPr lang="en-US" dirty="0" smtClean="0"/>
              <a:t>Click to edit Master title style</a:t>
            </a:r>
            <a:endParaRPr lang="en-US" dirty="0"/>
          </a:p>
        </p:txBody>
      </p:sp>
    </p:spTree>
    <p:extLst>
      <p:ext uri="{BB962C8B-B14F-4D97-AF65-F5344CB8AC3E}">
        <p14:creationId xmlns:p14="http://schemas.microsoft.com/office/powerpoint/2010/main" val="338551809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143000" y="5351927"/>
            <a:ext cx="6858000" cy="389964"/>
          </a:xfrm>
          <a:prstGeom prst="rect">
            <a:avLst/>
          </a:prstGeom>
        </p:spPr>
        <p:txBody>
          <a:bodyPr/>
          <a:lstStyle>
            <a:lvl1pPr marL="0" indent="0" algn="ctr">
              <a:buNone/>
              <a:defRPr sz="1500" b="0" i="0" baseline="0">
                <a:latin typeface="+mn-lt"/>
                <a:ea typeface="Futura Light" charset="0"/>
                <a:cs typeface="Futura Light"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smtClean="0"/>
              <a:t>Click to edit Master subtitle style</a:t>
            </a:r>
            <a:endParaRPr lang="en-US" dirty="0"/>
          </a:p>
        </p:txBody>
      </p:sp>
    </p:spTree>
    <p:extLst>
      <p:ext uri="{BB962C8B-B14F-4D97-AF65-F5344CB8AC3E}">
        <p14:creationId xmlns:p14="http://schemas.microsoft.com/office/powerpoint/2010/main" val="278693847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7" name="Subtitle 2"/>
          <p:cNvSpPr>
            <a:spLocks noGrp="1"/>
          </p:cNvSpPr>
          <p:nvPr>
            <p:ph type="subTitle" idx="1"/>
          </p:nvPr>
        </p:nvSpPr>
        <p:spPr>
          <a:xfrm>
            <a:off x="1143000" y="5351927"/>
            <a:ext cx="6858000" cy="389964"/>
          </a:xfrm>
          <a:prstGeom prst="rect">
            <a:avLst/>
          </a:prstGeom>
        </p:spPr>
        <p:txBody>
          <a:bodyPr/>
          <a:lstStyle>
            <a:lvl1pPr marL="0" indent="0" algn="ctr">
              <a:buNone/>
              <a:defRPr sz="1500" b="0" i="0" baseline="0">
                <a:latin typeface="+mn-lt"/>
                <a:ea typeface="Futura Light" charset="0"/>
                <a:cs typeface="Futura Light"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smtClean="0"/>
              <a:t>Click to edit Master subtitle style</a:t>
            </a:r>
            <a:endParaRPr lang="en-US" dirty="0"/>
          </a:p>
        </p:txBody>
      </p:sp>
    </p:spTree>
    <p:extLst>
      <p:ext uri="{BB962C8B-B14F-4D97-AF65-F5344CB8AC3E}">
        <p14:creationId xmlns:p14="http://schemas.microsoft.com/office/powerpoint/2010/main" val="6649705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6" name="Subtitle 2"/>
          <p:cNvSpPr>
            <a:spLocks noGrp="1"/>
          </p:cNvSpPr>
          <p:nvPr>
            <p:ph type="subTitle" idx="1"/>
          </p:nvPr>
        </p:nvSpPr>
        <p:spPr>
          <a:xfrm>
            <a:off x="628650" y="1150222"/>
            <a:ext cx="6858000" cy="737487"/>
          </a:xfrm>
          <a:prstGeom prst="rect">
            <a:avLst/>
          </a:prstGeom>
        </p:spPr>
        <p:txBody>
          <a:bodyPr/>
          <a:lstStyle>
            <a:lvl1pPr marL="0" indent="0" algn="l">
              <a:lnSpc>
                <a:spcPct val="140000"/>
              </a:lnSpc>
              <a:buNone/>
              <a:defRPr sz="1350" b="0" i="0" baseline="0">
                <a:solidFill>
                  <a:schemeClr val="tx1">
                    <a:lumMod val="65000"/>
                    <a:lumOff val="35000"/>
                  </a:schemeClr>
                </a:solidFill>
                <a:latin typeface="+mn-lt"/>
                <a:ea typeface="Futura Light" charset="0"/>
                <a:cs typeface="Futura Light"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dirty="0"/>
          </a:p>
        </p:txBody>
      </p:sp>
      <p:sp>
        <p:nvSpPr>
          <p:cNvPr id="7" name="Title 1"/>
          <p:cNvSpPr>
            <a:spLocks noGrp="1"/>
          </p:cNvSpPr>
          <p:nvPr>
            <p:ph type="ctrTitle"/>
          </p:nvPr>
        </p:nvSpPr>
        <p:spPr>
          <a:xfrm>
            <a:off x="628650" y="317902"/>
            <a:ext cx="6954564" cy="781429"/>
          </a:xfrm>
          <a:prstGeom prst="rect">
            <a:avLst/>
          </a:prstGeom>
        </p:spPr>
        <p:txBody>
          <a:bodyPr anchor="b"/>
          <a:lstStyle>
            <a:lvl1pPr algn="l">
              <a:defRPr sz="3300" b="0" i="0" cap="all" baseline="0">
                <a:solidFill>
                  <a:schemeClr val="tx1">
                    <a:lumMod val="65000"/>
                    <a:lumOff val="35000"/>
                  </a:schemeClr>
                </a:solidFill>
                <a:latin typeface="Franklin Gothic Medium" charset="0"/>
                <a:ea typeface="Interstate-RegularCompressed" charset="0"/>
                <a:cs typeface="Interstate-RegularCompressed" charset="0"/>
              </a:defRPr>
            </a:lvl1pPr>
          </a:lstStyle>
          <a:p>
            <a:r>
              <a:rPr lang="en-US" dirty="0" smtClean="0"/>
              <a:t>Click to edit Master title style</a:t>
            </a:r>
            <a:endParaRPr lang="en-US" dirty="0"/>
          </a:p>
        </p:txBody>
      </p:sp>
    </p:spTree>
    <p:extLst>
      <p:ext uri="{BB962C8B-B14F-4D97-AF65-F5344CB8AC3E}">
        <p14:creationId xmlns:p14="http://schemas.microsoft.com/office/powerpoint/2010/main" val="387887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19" name="Title 1"/>
          <p:cNvSpPr>
            <a:spLocks noGrp="1"/>
          </p:cNvSpPr>
          <p:nvPr>
            <p:ph type="ctrTitle"/>
          </p:nvPr>
        </p:nvSpPr>
        <p:spPr>
          <a:xfrm>
            <a:off x="0" y="318743"/>
            <a:ext cx="9144000" cy="781429"/>
          </a:xfrm>
          <a:prstGeom prst="rect">
            <a:avLst/>
          </a:prstGeom>
        </p:spPr>
        <p:txBody>
          <a:bodyPr anchor="b"/>
          <a:lstStyle>
            <a:lvl1pPr algn="ctr">
              <a:defRPr sz="3300" b="0" i="0" cap="all" baseline="0">
                <a:solidFill>
                  <a:schemeClr val="tx1">
                    <a:lumMod val="65000"/>
                    <a:lumOff val="35000"/>
                  </a:schemeClr>
                </a:solidFill>
                <a:latin typeface="Franklin Gothic Medium" charset="0"/>
                <a:ea typeface="Interstate-RegularCompressed" charset="0"/>
                <a:cs typeface="Interstate-RegularCompressed" charset="0"/>
              </a:defRPr>
            </a:lvl1pPr>
          </a:lstStyle>
          <a:p>
            <a:r>
              <a:rPr lang="en-US" dirty="0" smtClean="0"/>
              <a:t>Click to edit Master title style</a:t>
            </a:r>
            <a:endParaRPr lang="en-US" dirty="0"/>
          </a:p>
        </p:txBody>
      </p:sp>
    </p:spTree>
    <p:extLst>
      <p:ext uri="{BB962C8B-B14F-4D97-AF65-F5344CB8AC3E}">
        <p14:creationId xmlns:p14="http://schemas.microsoft.com/office/powerpoint/2010/main" val="19893661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Rectangle 6"/>
          <p:cNvSpPr/>
          <p:nvPr/>
        </p:nvSpPr>
        <p:spPr>
          <a:xfrm>
            <a:off x="4144963" y="1127125"/>
            <a:ext cx="854075" cy="46038"/>
          </a:xfrm>
          <a:prstGeom prst="rect">
            <a:avLst/>
          </a:prstGeom>
          <a:solidFill>
            <a:srgbClr val="34588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ln w="0"/>
              <a:solidFill>
                <a:schemeClr val="tx1"/>
              </a:solidFill>
              <a:effectLst>
                <a:outerShdw blurRad="38100" dist="19050" dir="2700000" algn="tl" rotWithShape="0">
                  <a:schemeClr val="dk1">
                    <a:alpha val="40000"/>
                  </a:schemeClr>
                </a:outerShdw>
              </a:effectLst>
            </a:endParaRPr>
          </a:p>
        </p:txBody>
      </p:sp>
      <p:sp>
        <p:nvSpPr>
          <p:cNvPr id="17" name="Subtitle 2"/>
          <p:cNvSpPr>
            <a:spLocks noGrp="1"/>
          </p:cNvSpPr>
          <p:nvPr>
            <p:ph type="subTitle" idx="1"/>
          </p:nvPr>
        </p:nvSpPr>
        <p:spPr>
          <a:xfrm>
            <a:off x="1143000" y="2068345"/>
            <a:ext cx="6858000" cy="737487"/>
          </a:xfrm>
          <a:prstGeom prst="rect">
            <a:avLst/>
          </a:prstGeom>
        </p:spPr>
        <p:txBody>
          <a:bodyPr/>
          <a:lstStyle>
            <a:lvl1pPr marL="0" indent="0" algn="ctr">
              <a:lnSpc>
                <a:spcPct val="140000"/>
              </a:lnSpc>
              <a:buNone/>
              <a:defRPr sz="1350" b="0" i="0" baseline="0">
                <a:solidFill>
                  <a:schemeClr val="tx1">
                    <a:lumMod val="65000"/>
                    <a:lumOff val="35000"/>
                  </a:schemeClr>
                </a:solidFill>
                <a:latin typeface="+mn-lt"/>
                <a:ea typeface="Futura Light" charset="0"/>
                <a:cs typeface="Futura Light"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smtClean="0"/>
              <a:t>Click to edit Master subtitle style</a:t>
            </a:r>
            <a:endParaRPr lang="en-US" dirty="0"/>
          </a:p>
        </p:txBody>
      </p:sp>
      <p:sp>
        <p:nvSpPr>
          <p:cNvPr id="24" name="Title 1"/>
          <p:cNvSpPr>
            <a:spLocks noGrp="1"/>
          </p:cNvSpPr>
          <p:nvPr>
            <p:ph type="ctrTitle"/>
          </p:nvPr>
        </p:nvSpPr>
        <p:spPr>
          <a:xfrm>
            <a:off x="1" y="1246589"/>
            <a:ext cx="9143999" cy="781429"/>
          </a:xfrm>
          <a:prstGeom prst="rect">
            <a:avLst/>
          </a:prstGeom>
        </p:spPr>
        <p:txBody>
          <a:bodyPr anchor="b"/>
          <a:lstStyle>
            <a:lvl1pPr algn="ctr">
              <a:defRPr sz="3300" b="0" i="0" cap="all" baseline="0">
                <a:solidFill>
                  <a:schemeClr val="tx1">
                    <a:lumMod val="65000"/>
                    <a:lumOff val="35000"/>
                  </a:schemeClr>
                </a:solidFill>
                <a:latin typeface="Franklin Gothic Medium" charset="0"/>
                <a:ea typeface="Interstate-RegularCompressed" charset="0"/>
                <a:cs typeface="Interstate-RegularCompressed" charset="0"/>
              </a:defRPr>
            </a:lvl1pPr>
          </a:lstStyle>
          <a:p>
            <a:r>
              <a:rPr lang="en-US" dirty="0" smtClean="0"/>
              <a:t>Click to edit Master title style</a:t>
            </a:r>
            <a:endParaRPr lang="en-US" dirty="0"/>
          </a:p>
        </p:txBody>
      </p:sp>
      <p:sp>
        <p:nvSpPr>
          <p:cNvPr id="25" name="Text Placeholder 2"/>
          <p:cNvSpPr>
            <a:spLocks noGrp="1"/>
          </p:cNvSpPr>
          <p:nvPr>
            <p:ph type="body" idx="10"/>
          </p:nvPr>
        </p:nvSpPr>
        <p:spPr>
          <a:xfrm>
            <a:off x="1255093" y="4797142"/>
            <a:ext cx="2073054" cy="1170433"/>
          </a:xfrm>
          <a:prstGeom prst="rect">
            <a:avLst/>
          </a:prstGeom>
        </p:spPr>
        <p:txBody>
          <a:bodyPr/>
          <a:lstStyle>
            <a:lvl1pPr marL="0" marR="0" indent="0" algn="ctr" defTabSz="685800" rtl="0" eaLnBrk="1" fontAlgn="auto" latinLnBrk="0" hangingPunct="1">
              <a:lnSpc>
                <a:spcPct val="120000"/>
              </a:lnSpc>
              <a:spcBef>
                <a:spcPts val="750"/>
              </a:spcBef>
              <a:spcAft>
                <a:spcPts val="0"/>
              </a:spcAft>
              <a:buClrTx/>
              <a:buSzTx/>
              <a:buFont typeface="Arial"/>
              <a:buNone/>
              <a:tabLst/>
              <a:defRPr sz="1050" b="0" i="0" baseline="0">
                <a:solidFill>
                  <a:schemeClr val="tx1">
                    <a:lumMod val="65000"/>
                    <a:lumOff val="35000"/>
                  </a:schemeClr>
                </a:solidFill>
                <a:latin typeface="+mn-lt"/>
                <a:ea typeface="Futura Light" charset="0"/>
                <a:cs typeface="Futura Light" charset="0"/>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26" name="Text Placeholder 2"/>
          <p:cNvSpPr>
            <a:spLocks noGrp="1"/>
          </p:cNvSpPr>
          <p:nvPr>
            <p:ph type="body" idx="11"/>
          </p:nvPr>
        </p:nvSpPr>
        <p:spPr>
          <a:xfrm>
            <a:off x="3516572" y="4797142"/>
            <a:ext cx="2073054" cy="1170433"/>
          </a:xfrm>
          <a:prstGeom prst="rect">
            <a:avLst/>
          </a:prstGeom>
        </p:spPr>
        <p:txBody>
          <a:bodyPr/>
          <a:lstStyle>
            <a:lvl1pPr marL="0" marR="0" indent="0" algn="ctr" defTabSz="685800" rtl="0" eaLnBrk="1" fontAlgn="auto" latinLnBrk="0" hangingPunct="1">
              <a:lnSpc>
                <a:spcPct val="120000"/>
              </a:lnSpc>
              <a:spcBef>
                <a:spcPts val="750"/>
              </a:spcBef>
              <a:spcAft>
                <a:spcPts val="0"/>
              </a:spcAft>
              <a:buClrTx/>
              <a:buSzTx/>
              <a:buFont typeface="Arial"/>
              <a:buNone/>
              <a:tabLst/>
              <a:defRPr sz="1050" b="0" i="0" baseline="0">
                <a:solidFill>
                  <a:schemeClr val="tx1">
                    <a:lumMod val="65000"/>
                    <a:lumOff val="35000"/>
                  </a:schemeClr>
                </a:solidFill>
                <a:latin typeface="+mn-lt"/>
                <a:ea typeface="Futura Light" charset="0"/>
                <a:cs typeface="Futura Light" charset="0"/>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27" name="Text Placeholder 2"/>
          <p:cNvSpPr>
            <a:spLocks noGrp="1"/>
          </p:cNvSpPr>
          <p:nvPr>
            <p:ph type="body" idx="12"/>
          </p:nvPr>
        </p:nvSpPr>
        <p:spPr>
          <a:xfrm>
            <a:off x="5778051" y="4797142"/>
            <a:ext cx="2073054" cy="1170433"/>
          </a:xfrm>
          <a:prstGeom prst="rect">
            <a:avLst/>
          </a:prstGeom>
        </p:spPr>
        <p:txBody>
          <a:bodyPr/>
          <a:lstStyle>
            <a:lvl1pPr marL="0" marR="0" indent="0" algn="ctr" defTabSz="685800" rtl="0" eaLnBrk="1" fontAlgn="auto" latinLnBrk="0" hangingPunct="1">
              <a:lnSpc>
                <a:spcPct val="120000"/>
              </a:lnSpc>
              <a:spcBef>
                <a:spcPts val="750"/>
              </a:spcBef>
              <a:spcAft>
                <a:spcPts val="0"/>
              </a:spcAft>
              <a:buClrTx/>
              <a:buSzTx/>
              <a:buFont typeface="Arial"/>
              <a:buNone/>
              <a:tabLst/>
              <a:defRPr sz="1050" b="0" i="0" baseline="0">
                <a:solidFill>
                  <a:schemeClr val="tx1">
                    <a:lumMod val="65000"/>
                    <a:lumOff val="35000"/>
                  </a:schemeClr>
                </a:solidFill>
                <a:latin typeface="+mn-lt"/>
                <a:ea typeface="Futura Light" charset="0"/>
                <a:cs typeface="Futura Light" charset="0"/>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Tree>
    <p:extLst>
      <p:ext uri="{BB962C8B-B14F-4D97-AF65-F5344CB8AC3E}">
        <p14:creationId xmlns:p14="http://schemas.microsoft.com/office/powerpoint/2010/main" val="1856479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5_Section Header">
    <p:spTree>
      <p:nvGrpSpPr>
        <p:cNvPr id="1" name=""/>
        <p:cNvGrpSpPr/>
        <p:nvPr/>
      </p:nvGrpSpPr>
      <p:grpSpPr>
        <a:xfrm>
          <a:off x="0" y="0"/>
          <a:ext cx="0" cy="0"/>
          <a:chOff x="0" y="0"/>
          <a:chExt cx="0" cy="0"/>
        </a:xfrm>
      </p:grpSpPr>
      <p:sp>
        <p:nvSpPr>
          <p:cNvPr id="6" name="Rectangle 5"/>
          <p:cNvSpPr/>
          <p:nvPr/>
        </p:nvSpPr>
        <p:spPr>
          <a:xfrm>
            <a:off x="4144963" y="1127125"/>
            <a:ext cx="854075" cy="46038"/>
          </a:xfrm>
          <a:prstGeom prst="rect">
            <a:avLst/>
          </a:prstGeom>
          <a:solidFill>
            <a:srgbClr val="34588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ln w="0"/>
              <a:solidFill>
                <a:schemeClr val="tx1"/>
              </a:solidFill>
              <a:effectLst>
                <a:outerShdw blurRad="38100" dist="19050" dir="2700000" algn="tl" rotWithShape="0">
                  <a:schemeClr val="dk1">
                    <a:alpha val="40000"/>
                  </a:schemeClr>
                </a:outerShdw>
              </a:effectLst>
            </a:endParaRPr>
          </a:p>
        </p:txBody>
      </p:sp>
      <p:sp>
        <p:nvSpPr>
          <p:cNvPr id="24" name="Title 1"/>
          <p:cNvSpPr>
            <a:spLocks noGrp="1"/>
          </p:cNvSpPr>
          <p:nvPr>
            <p:ph type="ctrTitle"/>
          </p:nvPr>
        </p:nvSpPr>
        <p:spPr>
          <a:xfrm>
            <a:off x="1" y="1246589"/>
            <a:ext cx="9143999" cy="781429"/>
          </a:xfrm>
          <a:prstGeom prst="rect">
            <a:avLst/>
          </a:prstGeom>
        </p:spPr>
        <p:txBody>
          <a:bodyPr anchor="b"/>
          <a:lstStyle>
            <a:lvl1pPr algn="ctr">
              <a:defRPr sz="3300" b="0" i="0" cap="all" baseline="0">
                <a:solidFill>
                  <a:schemeClr val="tx1">
                    <a:lumMod val="65000"/>
                    <a:lumOff val="35000"/>
                  </a:schemeClr>
                </a:solidFill>
                <a:latin typeface="Franklin Gothic Medium" charset="0"/>
                <a:ea typeface="Interstate-RegularCompressed" charset="0"/>
                <a:cs typeface="Interstate-RegularCompressed" charset="0"/>
              </a:defRPr>
            </a:lvl1pPr>
          </a:lstStyle>
          <a:p>
            <a:r>
              <a:rPr lang="en-US" dirty="0" smtClean="0"/>
              <a:t>Click to edit Master title style</a:t>
            </a:r>
            <a:endParaRPr lang="en-US" dirty="0"/>
          </a:p>
        </p:txBody>
      </p:sp>
      <p:sp>
        <p:nvSpPr>
          <p:cNvPr id="25" name="Text Placeholder 2"/>
          <p:cNvSpPr>
            <a:spLocks noGrp="1"/>
          </p:cNvSpPr>
          <p:nvPr>
            <p:ph type="body" idx="10"/>
          </p:nvPr>
        </p:nvSpPr>
        <p:spPr>
          <a:xfrm>
            <a:off x="1880377" y="2538039"/>
            <a:ext cx="6278623" cy="729598"/>
          </a:xfrm>
          <a:prstGeom prst="rect">
            <a:avLst/>
          </a:prstGeom>
        </p:spPr>
        <p:txBody>
          <a:bodyPr/>
          <a:lstStyle>
            <a:lvl1pPr marL="0" marR="0" indent="0" algn="l" defTabSz="685800" rtl="0" eaLnBrk="1" fontAlgn="auto" latinLnBrk="0" hangingPunct="1">
              <a:lnSpc>
                <a:spcPct val="120000"/>
              </a:lnSpc>
              <a:spcBef>
                <a:spcPts val="750"/>
              </a:spcBef>
              <a:spcAft>
                <a:spcPts val="0"/>
              </a:spcAft>
              <a:buClrTx/>
              <a:buSzTx/>
              <a:buFont typeface="Arial"/>
              <a:buNone/>
              <a:tabLst/>
              <a:defRPr sz="1050" b="0" i="0" baseline="0">
                <a:solidFill>
                  <a:schemeClr val="tx1">
                    <a:lumMod val="65000"/>
                    <a:lumOff val="35000"/>
                  </a:schemeClr>
                </a:solidFill>
                <a:latin typeface="+mn-lt"/>
                <a:ea typeface="Futura Light" charset="0"/>
                <a:cs typeface="Futura Light" charset="0"/>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smtClean="0"/>
              <a:t>Click to edit Master text styles</a:t>
            </a:r>
          </a:p>
        </p:txBody>
      </p:sp>
      <p:sp>
        <p:nvSpPr>
          <p:cNvPr id="8" name="Text Placeholder 2"/>
          <p:cNvSpPr>
            <a:spLocks noGrp="1"/>
          </p:cNvSpPr>
          <p:nvPr>
            <p:ph type="body" idx="11"/>
          </p:nvPr>
        </p:nvSpPr>
        <p:spPr>
          <a:xfrm>
            <a:off x="1880377" y="3520436"/>
            <a:ext cx="6278623" cy="729598"/>
          </a:xfrm>
          <a:prstGeom prst="rect">
            <a:avLst/>
          </a:prstGeom>
        </p:spPr>
        <p:txBody>
          <a:bodyPr/>
          <a:lstStyle>
            <a:lvl1pPr marL="0" marR="0" indent="0" algn="l" defTabSz="685800" rtl="0" eaLnBrk="1" fontAlgn="auto" latinLnBrk="0" hangingPunct="1">
              <a:lnSpc>
                <a:spcPct val="120000"/>
              </a:lnSpc>
              <a:spcBef>
                <a:spcPts val="750"/>
              </a:spcBef>
              <a:spcAft>
                <a:spcPts val="0"/>
              </a:spcAft>
              <a:buClrTx/>
              <a:buSzTx/>
              <a:buFont typeface="Arial"/>
              <a:buNone/>
              <a:tabLst/>
              <a:defRPr sz="1050" b="0" i="0" baseline="0">
                <a:solidFill>
                  <a:schemeClr val="tx1">
                    <a:lumMod val="65000"/>
                    <a:lumOff val="35000"/>
                  </a:schemeClr>
                </a:solidFill>
                <a:latin typeface="+mn-lt"/>
                <a:ea typeface="Futura Light" charset="0"/>
                <a:cs typeface="Futura Light" charset="0"/>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9" name="Text Placeholder 2"/>
          <p:cNvSpPr>
            <a:spLocks noGrp="1"/>
          </p:cNvSpPr>
          <p:nvPr>
            <p:ph type="body" idx="12"/>
          </p:nvPr>
        </p:nvSpPr>
        <p:spPr>
          <a:xfrm>
            <a:off x="1880377" y="4502833"/>
            <a:ext cx="6278623" cy="729598"/>
          </a:xfrm>
          <a:prstGeom prst="rect">
            <a:avLst/>
          </a:prstGeom>
        </p:spPr>
        <p:txBody>
          <a:bodyPr/>
          <a:lstStyle>
            <a:lvl1pPr marL="0" marR="0" indent="0" algn="l" defTabSz="685800" rtl="0" eaLnBrk="1" fontAlgn="auto" latinLnBrk="0" hangingPunct="1">
              <a:lnSpc>
                <a:spcPct val="120000"/>
              </a:lnSpc>
              <a:spcBef>
                <a:spcPts val="750"/>
              </a:spcBef>
              <a:spcAft>
                <a:spcPts val="0"/>
              </a:spcAft>
              <a:buClrTx/>
              <a:buSzTx/>
              <a:buFont typeface="Arial"/>
              <a:buNone/>
              <a:tabLst/>
              <a:defRPr sz="1050" b="0" i="0" baseline="0">
                <a:solidFill>
                  <a:schemeClr val="tx1">
                    <a:lumMod val="65000"/>
                    <a:lumOff val="35000"/>
                  </a:schemeClr>
                </a:solidFill>
                <a:latin typeface="+mn-lt"/>
                <a:ea typeface="Futura Light" charset="0"/>
                <a:cs typeface="Futura Light" charset="0"/>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Tree>
    <p:extLst>
      <p:ext uri="{BB962C8B-B14F-4D97-AF65-F5344CB8AC3E}">
        <p14:creationId xmlns:p14="http://schemas.microsoft.com/office/powerpoint/2010/main" val="21813158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4_Section Header">
    <p:spTree>
      <p:nvGrpSpPr>
        <p:cNvPr id="1" name=""/>
        <p:cNvGrpSpPr/>
        <p:nvPr/>
      </p:nvGrpSpPr>
      <p:grpSpPr>
        <a:xfrm>
          <a:off x="0" y="0"/>
          <a:ext cx="0" cy="0"/>
          <a:chOff x="0" y="0"/>
          <a:chExt cx="0" cy="0"/>
        </a:xfrm>
      </p:grpSpPr>
      <p:sp>
        <p:nvSpPr>
          <p:cNvPr id="7" name="Rectangle 6"/>
          <p:cNvSpPr/>
          <p:nvPr/>
        </p:nvSpPr>
        <p:spPr>
          <a:xfrm>
            <a:off x="4144963" y="1127125"/>
            <a:ext cx="854075" cy="46038"/>
          </a:xfrm>
          <a:prstGeom prst="rect">
            <a:avLst/>
          </a:prstGeom>
          <a:solidFill>
            <a:srgbClr val="34588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ln w="0"/>
              <a:solidFill>
                <a:schemeClr val="tx1"/>
              </a:solidFill>
              <a:effectLst>
                <a:outerShdw blurRad="38100" dist="19050" dir="2700000" algn="tl" rotWithShape="0">
                  <a:schemeClr val="dk1">
                    <a:alpha val="40000"/>
                  </a:schemeClr>
                </a:outerShdw>
              </a:effectLst>
            </a:endParaRPr>
          </a:p>
        </p:txBody>
      </p:sp>
      <p:sp>
        <p:nvSpPr>
          <p:cNvPr id="17" name="Subtitle 2"/>
          <p:cNvSpPr>
            <a:spLocks noGrp="1"/>
          </p:cNvSpPr>
          <p:nvPr>
            <p:ph type="subTitle" idx="1"/>
          </p:nvPr>
        </p:nvSpPr>
        <p:spPr>
          <a:xfrm>
            <a:off x="1143000" y="2068345"/>
            <a:ext cx="6858000" cy="737487"/>
          </a:xfrm>
          <a:prstGeom prst="rect">
            <a:avLst/>
          </a:prstGeom>
        </p:spPr>
        <p:txBody>
          <a:bodyPr/>
          <a:lstStyle>
            <a:lvl1pPr marL="0" indent="0" algn="ctr">
              <a:lnSpc>
                <a:spcPct val="140000"/>
              </a:lnSpc>
              <a:buNone/>
              <a:defRPr sz="1350" b="0" i="0" baseline="0">
                <a:solidFill>
                  <a:schemeClr val="tx1">
                    <a:lumMod val="65000"/>
                    <a:lumOff val="35000"/>
                  </a:schemeClr>
                </a:solidFill>
                <a:latin typeface="+mn-lt"/>
                <a:ea typeface="Futura Light" charset="0"/>
                <a:cs typeface="Futura Light"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dirty="0"/>
          </a:p>
        </p:txBody>
      </p:sp>
      <p:sp>
        <p:nvSpPr>
          <p:cNvPr id="25" name="Text Placeholder 2"/>
          <p:cNvSpPr>
            <a:spLocks noGrp="1"/>
          </p:cNvSpPr>
          <p:nvPr>
            <p:ph type="body" idx="10"/>
          </p:nvPr>
        </p:nvSpPr>
        <p:spPr>
          <a:xfrm>
            <a:off x="1255093" y="4286156"/>
            <a:ext cx="2073054" cy="1170433"/>
          </a:xfrm>
          <a:prstGeom prst="rect">
            <a:avLst/>
          </a:prstGeom>
        </p:spPr>
        <p:txBody>
          <a:bodyPr/>
          <a:lstStyle>
            <a:lvl1pPr marL="0" marR="0" indent="0" algn="ctr" defTabSz="685800" rtl="0" eaLnBrk="1" fontAlgn="auto" latinLnBrk="0" hangingPunct="1">
              <a:lnSpc>
                <a:spcPct val="120000"/>
              </a:lnSpc>
              <a:spcBef>
                <a:spcPts val="750"/>
              </a:spcBef>
              <a:spcAft>
                <a:spcPts val="0"/>
              </a:spcAft>
              <a:buClrTx/>
              <a:buSzTx/>
              <a:buFont typeface="Arial"/>
              <a:buNone/>
              <a:tabLst/>
              <a:defRPr sz="1050" b="0" i="0" baseline="0">
                <a:solidFill>
                  <a:schemeClr val="tx1">
                    <a:lumMod val="65000"/>
                    <a:lumOff val="35000"/>
                  </a:schemeClr>
                </a:solidFill>
                <a:latin typeface="+mn-lt"/>
                <a:ea typeface="Futura Light" charset="0"/>
                <a:cs typeface="Futura Light" charset="0"/>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26" name="Text Placeholder 2"/>
          <p:cNvSpPr>
            <a:spLocks noGrp="1"/>
          </p:cNvSpPr>
          <p:nvPr>
            <p:ph type="body" idx="11"/>
          </p:nvPr>
        </p:nvSpPr>
        <p:spPr>
          <a:xfrm>
            <a:off x="3516572" y="4286156"/>
            <a:ext cx="2073054" cy="1170433"/>
          </a:xfrm>
          <a:prstGeom prst="rect">
            <a:avLst/>
          </a:prstGeom>
        </p:spPr>
        <p:txBody>
          <a:bodyPr/>
          <a:lstStyle>
            <a:lvl1pPr marL="0" marR="0" indent="0" algn="ctr" defTabSz="685800" rtl="0" eaLnBrk="1" fontAlgn="auto" latinLnBrk="0" hangingPunct="1">
              <a:lnSpc>
                <a:spcPct val="120000"/>
              </a:lnSpc>
              <a:spcBef>
                <a:spcPts val="750"/>
              </a:spcBef>
              <a:spcAft>
                <a:spcPts val="0"/>
              </a:spcAft>
              <a:buClrTx/>
              <a:buSzTx/>
              <a:buFont typeface="Arial"/>
              <a:buNone/>
              <a:tabLst/>
              <a:defRPr sz="1050" b="0" i="0" baseline="0">
                <a:solidFill>
                  <a:schemeClr val="tx1">
                    <a:lumMod val="65000"/>
                    <a:lumOff val="35000"/>
                  </a:schemeClr>
                </a:solidFill>
                <a:latin typeface="+mn-lt"/>
                <a:ea typeface="Futura Light" charset="0"/>
                <a:cs typeface="Futura Light" charset="0"/>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27" name="Text Placeholder 2"/>
          <p:cNvSpPr>
            <a:spLocks noGrp="1"/>
          </p:cNvSpPr>
          <p:nvPr>
            <p:ph type="body" idx="12"/>
          </p:nvPr>
        </p:nvSpPr>
        <p:spPr>
          <a:xfrm>
            <a:off x="5778051" y="4286156"/>
            <a:ext cx="2073054" cy="1170433"/>
          </a:xfrm>
          <a:prstGeom prst="rect">
            <a:avLst/>
          </a:prstGeom>
        </p:spPr>
        <p:txBody>
          <a:bodyPr/>
          <a:lstStyle>
            <a:lvl1pPr marL="0" marR="0" indent="0" algn="ctr" defTabSz="685800" rtl="0" eaLnBrk="1" fontAlgn="auto" latinLnBrk="0" hangingPunct="1">
              <a:lnSpc>
                <a:spcPct val="120000"/>
              </a:lnSpc>
              <a:spcBef>
                <a:spcPts val="750"/>
              </a:spcBef>
              <a:spcAft>
                <a:spcPts val="0"/>
              </a:spcAft>
              <a:buClrTx/>
              <a:buSzTx/>
              <a:buFont typeface="Arial"/>
              <a:buNone/>
              <a:tabLst/>
              <a:defRPr sz="1050" b="0" i="0" baseline="0">
                <a:solidFill>
                  <a:schemeClr val="tx1">
                    <a:lumMod val="65000"/>
                    <a:lumOff val="35000"/>
                  </a:schemeClr>
                </a:solidFill>
                <a:latin typeface="+mn-lt"/>
                <a:ea typeface="Futura Light" charset="0"/>
                <a:cs typeface="Futura Light" charset="0"/>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8" name="Title 1"/>
          <p:cNvSpPr>
            <a:spLocks noGrp="1"/>
          </p:cNvSpPr>
          <p:nvPr>
            <p:ph type="ctrTitle"/>
          </p:nvPr>
        </p:nvSpPr>
        <p:spPr>
          <a:xfrm>
            <a:off x="1" y="1246589"/>
            <a:ext cx="9143999" cy="781429"/>
          </a:xfrm>
          <a:prstGeom prst="rect">
            <a:avLst/>
          </a:prstGeom>
        </p:spPr>
        <p:txBody>
          <a:bodyPr anchor="b"/>
          <a:lstStyle>
            <a:lvl1pPr algn="ctr">
              <a:defRPr sz="3300" b="0" i="0" cap="all" baseline="0">
                <a:solidFill>
                  <a:schemeClr val="tx1">
                    <a:lumMod val="65000"/>
                    <a:lumOff val="35000"/>
                  </a:schemeClr>
                </a:solidFill>
                <a:latin typeface="Franklin Gothic Medium" charset="0"/>
                <a:ea typeface="Interstate-RegularCompressed" charset="0"/>
                <a:cs typeface="Interstate-RegularCompressed" charset="0"/>
              </a:defRPr>
            </a:lvl1pPr>
          </a:lstStyle>
          <a:p>
            <a:r>
              <a:rPr lang="en-US" dirty="0" smtClean="0"/>
              <a:t>Click to edit Master title style</a:t>
            </a:r>
            <a:endParaRPr lang="en-US" dirty="0"/>
          </a:p>
        </p:txBody>
      </p:sp>
    </p:spTree>
    <p:extLst>
      <p:ext uri="{BB962C8B-B14F-4D97-AF65-F5344CB8AC3E}">
        <p14:creationId xmlns:p14="http://schemas.microsoft.com/office/powerpoint/2010/main" val="23561257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sp>
        <p:nvSpPr>
          <p:cNvPr id="10" name="Rectangle 9"/>
          <p:cNvSpPr/>
          <p:nvPr/>
        </p:nvSpPr>
        <p:spPr>
          <a:xfrm>
            <a:off x="1951038" y="4105275"/>
            <a:ext cx="681037" cy="44450"/>
          </a:xfrm>
          <a:prstGeom prst="rect">
            <a:avLst/>
          </a:prstGeom>
          <a:solidFill>
            <a:srgbClr val="34588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Rectangle 10"/>
          <p:cNvSpPr/>
          <p:nvPr/>
        </p:nvSpPr>
        <p:spPr>
          <a:xfrm>
            <a:off x="4211638" y="4122738"/>
            <a:ext cx="682625" cy="46037"/>
          </a:xfrm>
          <a:prstGeom prst="rect">
            <a:avLst/>
          </a:prstGeom>
          <a:solidFill>
            <a:srgbClr val="34588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 name="Rectangle 11"/>
          <p:cNvSpPr/>
          <p:nvPr/>
        </p:nvSpPr>
        <p:spPr>
          <a:xfrm>
            <a:off x="6470650" y="4140200"/>
            <a:ext cx="681038" cy="46038"/>
          </a:xfrm>
          <a:prstGeom prst="rect">
            <a:avLst/>
          </a:prstGeom>
          <a:solidFill>
            <a:srgbClr val="34588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 name="Rectangle 12"/>
          <p:cNvSpPr/>
          <p:nvPr/>
        </p:nvSpPr>
        <p:spPr>
          <a:xfrm>
            <a:off x="4144963" y="1127125"/>
            <a:ext cx="854075" cy="46038"/>
          </a:xfrm>
          <a:prstGeom prst="rect">
            <a:avLst/>
          </a:prstGeom>
          <a:solidFill>
            <a:srgbClr val="34588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ln w="0"/>
              <a:solidFill>
                <a:schemeClr val="tx1"/>
              </a:solidFill>
              <a:effectLst>
                <a:outerShdw blurRad="38100" dist="19050" dir="2700000" algn="tl" rotWithShape="0">
                  <a:schemeClr val="dk1">
                    <a:alpha val="40000"/>
                  </a:schemeClr>
                </a:outerShdw>
              </a:effectLst>
            </a:endParaRPr>
          </a:p>
        </p:txBody>
      </p:sp>
      <p:sp>
        <p:nvSpPr>
          <p:cNvPr id="8" name="Text Placeholder 2"/>
          <p:cNvSpPr>
            <a:spLocks noGrp="1"/>
          </p:cNvSpPr>
          <p:nvPr>
            <p:ph type="body" idx="13"/>
          </p:nvPr>
        </p:nvSpPr>
        <p:spPr>
          <a:xfrm>
            <a:off x="1255093" y="3491398"/>
            <a:ext cx="2073054" cy="730612"/>
          </a:xfrm>
          <a:prstGeom prst="rect">
            <a:avLst/>
          </a:prstGeom>
        </p:spPr>
        <p:txBody>
          <a:bodyPr/>
          <a:lstStyle>
            <a:lvl1pPr marL="0" marR="0" indent="0" algn="ctr" defTabSz="685800" rtl="0" eaLnBrk="1" fontAlgn="auto" latinLnBrk="0" hangingPunct="1">
              <a:lnSpc>
                <a:spcPct val="150000"/>
              </a:lnSpc>
              <a:spcBef>
                <a:spcPts val="750"/>
              </a:spcBef>
              <a:spcAft>
                <a:spcPts val="0"/>
              </a:spcAft>
              <a:buClrTx/>
              <a:buSzTx/>
              <a:buFont typeface="Arial"/>
              <a:buNone/>
              <a:tabLst/>
              <a:defRPr sz="2100" b="1" i="0" spc="23" baseline="0">
                <a:solidFill>
                  <a:srgbClr val="345883"/>
                </a:solidFill>
                <a:latin typeface="Franklin Gothic Medium" charset="0"/>
                <a:ea typeface="Futura" charset="0"/>
                <a:cs typeface="Futura" charset="0"/>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smtClean="0"/>
              <a:t>Click to edit Master text styles</a:t>
            </a:r>
          </a:p>
        </p:txBody>
      </p:sp>
      <p:sp>
        <p:nvSpPr>
          <p:cNvPr id="20" name="Text Placeholder 2"/>
          <p:cNvSpPr>
            <a:spLocks noGrp="1"/>
          </p:cNvSpPr>
          <p:nvPr>
            <p:ph type="body" idx="15"/>
          </p:nvPr>
        </p:nvSpPr>
        <p:spPr>
          <a:xfrm>
            <a:off x="3516572" y="3509327"/>
            <a:ext cx="2073054" cy="722208"/>
          </a:xfrm>
          <a:prstGeom prst="rect">
            <a:avLst/>
          </a:prstGeom>
        </p:spPr>
        <p:txBody>
          <a:bodyPr/>
          <a:lstStyle>
            <a:lvl1pPr marL="0" marR="0" indent="0" algn="ctr" defTabSz="685800" rtl="0" eaLnBrk="1" fontAlgn="auto" latinLnBrk="0" hangingPunct="1">
              <a:lnSpc>
                <a:spcPct val="150000"/>
              </a:lnSpc>
              <a:spcBef>
                <a:spcPts val="750"/>
              </a:spcBef>
              <a:spcAft>
                <a:spcPts val="0"/>
              </a:spcAft>
              <a:buClrTx/>
              <a:buSzTx/>
              <a:buFont typeface="Arial"/>
              <a:buNone/>
              <a:tabLst/>
              <a:defRPr sz="2100" b="1" i="0" spc="23" baseline="0">
                <a:solidFill>
                  <a:srgbClr val="345883"/>
                </a:solidFill>
                <a:latin typeface="Franklin Gothic Medium" charset="0"/>
                <a:ea typeface="Futura" charset="0"/>
                <a:cs typeface="Futura" charset="0"/>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23" name="Text Placeholder 2"/>
          <p:cNvSpPr>
            <a:spLocks noGrp="1"/>
          </p:cNvSpPr>
          <p:nvPr>
            <p:ph type="body" idx="17"/>
          </p:nvPr>
        </p:nvSpPr>
        <p:spPr>
          <a:xfrm>
            <a:off x="5775355" y="3527258"/>
            <a:ext cx="2073054" cy="740790"/>
          </a:xfrm>
          <a:prstGeom prst="rect">
            <a:avLst/>
          </a:prstGeom>
        </p:spPr>
        <p:txBody>
          <a:bodyPr/>
          <a:lstStyle>
            <a:lvl1pPr marL="0" marR="0" indent="0" algn="ctr" defTabSz="685800" rtl="0" eaLnBrk="1" fontAlgn="auto" latinLnBrk="0" hangingPunct="1">
              <a:lnSpc>
                <a:spcPct val="150000"/>
              </a:lnSpc>
              <a:spcBef>
                <a:spcPts val="750"/>
              </a:spcBef>
              <a:spcAft>
                <a:spcPts val="0"/>
              </a:spcAft>
              <a:buClrTx/>
              <a:buSzTx/>
              <a:buFont typeface="Arial"/>
              <a:buNone/>
              <a:tabLst/>
              <a:defRPr sz="2100" b="1" i="0" spc="23" baseline="0">
                <a:solidFill>
                  <a:srgbClr val="345883"/>
                </a:solidFill>
                <a:latin typeface="Franklin Gothic Medium" charset="0"/>
                <a:ea typeface="Futura" charset="0"/>
                <a:cs typeface="Futura" charset="0"/>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24" name="Subtitle 2"/>
          <p:cNvSpPr>
            <a:spLocks noGrp="1"/>
          </p:cNvSpPr>
          <p:nvPr>
            <p:ph type="subTitle" idx="1"/>
          </p:nvPr>
        </p:nvSpPr>
        <p:spPr>
          <a:xfrm>
            <a:off x="1143000" y="2068345"/>
            <a:ext cx="6858000" cy="737487"/>
          </a:xfrm>
          <a:prstGeom prst="rect">
            <a:avLst/>
          </a:prstGeom>
        </p:spPr>
        <p:txBody>
          <a:bodyPr/>
          <a:lstStyle>
            <a:lvl1pPr marL="0" indent="0" algn="ctr">
              <a:lnSpc>
                <a:spcPct val="140000"/>
              </a:lnSpc>
              <a:buNone/>
              <a:defRPr sz="1350" b="0" i="0" baseline="0">
                <a:solidFill>
                  <a:schemeClr val="tx1">
                    <a:lumMod val="65000"/>
                    <a:lumOff val="35000"/>
                  </a:schemeClr>
                </a:solidFill>
                <a:latin typeface="+mn-lt"/>
                <a:ea typeface="Futura Light" charset="0"/>
                <a:cs typeface="Futura Light"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smtClean="0"/>
              <a:t>Click to edit Master subtitle style</a:t>
            </a:r>
            <a:endParaRPr lang="en-US" dirty="0"/>
          </a:p>
        </p:txBody>
      </p:sp>
      <p:sp>
        <p:nvSpPr>
          <p:cNvPr id="43" name="Text Placeholder 2"/>
          <p:cNvSpPr>
            <a:spLocks noGrp="1"/>
          </p:cNvSpPr>
          <p:nvPr>
            <p:ph type="body" idx="10"/>
          </p:nvPr>
        </p:nvSpPr>
        <p:spPr>
          <a:xfrm>
            <a:off x="1255093" y="4286156"/>
            <a:ext cx="2073054" cy="1170433"/>
          </a:xfrm>
          <a:prstGeom prst="rect">
            <a:avLst/>
          </a:prstGeom>
        </p:spPr>
        <p:txBody>
          <a:bodyPr/>
          <a:lstStyle>
            <a:lvl1pPr marL="0" marR="0" indent="0" algn="ctr" defTabSz="685800" rtl="0" eaLnBrk="1" fontAlgn="auto" latinLnBrk="0" hangingPunct="1">
              <a:lnSpc>
                <a:spcPct val="120000"/>
              </a:lnSpc>
              <a:spcBef>
                <a:spcPts val="750"/>
              </a:spcBef>
              <a:spcAft>
                <a:spcPts val="0"/>
              </a:spcAft>
              <a:buClrTx/>
              <a:buSzTx/>
              <a:buFont typeface="Arial"/>
              <a:buNone/>
              <a:tabLst/>
              <a:defRPr sz="1050" b="0" i="0" baseline="0">
                <a:solidFill>
                  <a:schemeClr val="tx1">
                    <a:lumMod val="65000"/>
                    <a:lumOff val="35000"/>
                  </a:schemeClr>
                </a:solidFill>
                <a:latin typeface="+mn-lt"/>
                <a:ea typeface="Futura Light" charset="0"/>
                <a:cs typeface="Futura Light" charset="0"/>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4" name="Text Placeholder 2"/>
          <p:cNvSpPr>
            <a:spLocks noGrp="1"/>
          </p:cNvSpPr>
          <p:nvPr>
            <p:ph type="body" idx="11"/>
          </p:nvPr>
        </p:nvSpPr>
        <p:spPr>
          <a:xfrm>
            <a:off x="3516572" y="4286156"/>
            <a:ext cx="2073054" cy="1170433"/>
          </a:xfrm>
          <a:prstGeom prst="rect">
            <a:avLst/>
          </a:prstGeom>
        </p:spPr>
        <p:txBody>
          <a:bodyPr/>
          <a:lstStyle>
            <a:lvl1pPr marL="0" marR="0" indent="0" algn="ctr" defTabSz="685800" rtl="0" eaLnBrk="1" fontAlgn="auto" latinLnBrk="0" hangingPunct="1">
              <a:lnSpc>
                <a:spcPct val="120000"/>
              </a:lnSpc>
              <a:spcBef>
                <a:spcPts val="750"/>
              </a:spcBef>
              <a:spcAft>
                <a:spcPts val="0"/>
              </a:spcAft>
              <a:buClrTx/>
              <a:buSzTx/>
              <a:buFont typeface="Arial"/>
              <a:buNone/>
              <a:tabLst/>
              <a:defRPr sz="1050" b="0" i="0" baseline="0">
                <a:solidFill>
                  <a:schemeClr val="tx1">
                    <a:lumMod val="65000"/>
                    <a:lumOff val="35000"/>
                  </a:schemeClr>
                </a:solidFill>
                <a:latin typeface="+mn-lt"/>
                <a:ea typeface="Futura Light" charset="0"/>
                <a:cs typeface="Futura Light" charset="0"/>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5" name="Text Placeholder 2"/>
          <p:cNvSpPr>
            <a:spLocks noGrp="1"/>
          </p:cNvSpPr>
          <p:nvPr>
            <p:ph type="body" idx="12"/>
          </p:nvPr>
        </p:nvSpPr>
        <p:spPr>
          <a:xfrm>
            <a:off x="5775355" y="4286156"/>
            <a:ext cx="2073054" cy="1170433"/>
          </a:xfrm>
          <a:prstGeom prst="rect">
            <a:avLst/>
          </a:prstGeom>
        </p:spPr>
        <p:txBody>
          <a:bodyPr/>
          <a:lstStyle>
            <a:lvl1pPr marL="0" marR="0" indent="0" algn="ctr" defTabSz="685800" rtl="0" eaLnBrk="1" fontAlgn="auto" latinLnBrk="0" hangingPunct="1">
              <a:lnSpc>
                <a:spcPct val="120000"/>
              </a:lnSpc>
              <a:spcBef>
                <a:spcPts val="750"/>
              </a:spcBef>
              <a:spcAft>
                <a:spcPts val="0"/>
              </a:spcAft>
              <a:buClrTx/>
              <a:buSzTx/>
              <a:buFont typeface="Arial"/>
              <a:buNone/>
              <a:tabLst/>
              <a:defRPr sz="1050" b="0" i="0" baseline="0">
                <a:solidFill>
                  <a:schemeClr val="tx1">
                    <a:lumMod val="65000"/>
                    <a:lumOff val="35000"/>
                  </a:schemeClr>
                </a:solidFill>
                <a:latin typeface="+mn-lt"/>
                <a:ea typeface="Futura Light" charset="0"/>
                <a:cs typeface="Futura Light" charset="0"/>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14" name="Title 1"/>
          <p:cNvSpPr>
            <a:spLocks noGrp="1"/>
          </p:cNvSpPr>
          <p:nvPr>
            <p:ph type="ctrTitle"/>
          </p:nvPr>
        </p:nvSpPr>
        <p:spPr>
          <a:xfrm>
            <a:off x="1" y="1246589"/>
            <a:ext cx="9143999" cy="781429"/>
          </a:xfrm>
          <a:prstGeom prst="rect">
            <a:avLst/>
          </a:prstGeom>
        </p:spPr>
        <p:txBody>
          <a:bodyPr anchor="b"/>
          <a:lstStyle>
            <a:lvl1pPr algn="ctr">
              <a:defRPr sz="3300" b="0" i="0" cap="all" baseline="0">
                <a:solidFill>
                  <a:schemeClr val="tx1">
                    <a:lumMod val="65000"/>
                    <a:lumOff val="35000"/>
                  </a:schemeClr>
                </a:solidFill>
                <a:latin typeface="Franklin Gothic Medium" charset="0"/>
                <a:ea typeface="Interstate-RegularCompressed" charset="0"/>
                <a:cs typeface="Interstate-RegularCompressed" charset="0"/>
              </a:defRPr>
            </a:lvl1pPr>
          </a:lstStyle>
          <a:p>
            <a:r>
              <a:rPr lang="en-US" dirty="0" smtClean="0"/>
              <a:t>Click to edit Master title style</a:t>
            </a:r>
            <a:endParaRPr lang="en-US" dirty="0"/>
          </a:p>
        </p:txBody>
      </p:sp>
    </p:spTree>
    <p:extLst>
      <p:ext uri="{BB962C8B-B14F-4D97-AF65-F5344CB8AC3E}">
        <p14:creationId xmlns:p14="http://schemas.microsoft.com/office/powerpoint/2010/main" val="34613263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6_Section Header">
    <p:spTree>
      <p:nvGrpSpPr>
        <p:cNvPr id="1" name=""/>
        <p:cNvGrpSpPr/>
        <p:nvPr/>
      </p:nvGrpSpPr>
      <p:grpSpPr>
        <a:xfrm>
          <a:off x="0" y="0"/>
          <a:ext cx="0" cy="0"/>
          <a:chOff x="0" y="0"/>
          <a:chExt cx="0" cy="0"/>
        </a:xfrm>
      </p:grpSpPr>
      <p:sp>
        <p:nvSpPr>
          <p:cNvPr id="14" name="Rectangle 13"/>
          <p:cNvSpPr/>
          <p:nvPr/>
        </p:nvSpPr>
        <p:spPr>
          <a:xfrm>
            <a:off x="1952625" y="4092575"/>
            <a:ext cx="681038" cy="44450"/>
          </a:xfrm>
          <a:prstGeom prst="rect">
            <a:avLst/>
          </a:prstGeom>
          <a:solidFill>
            <a:srgbClr val="34588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Rectangle 14"/>
          <p:cNvSpPr/>
          <p:nvPr/>
        </p:nvSpPr>
        <p:spPr>
          <a:xfrm>
            <a:off x="4214813" y="4092575"/>
            <a:ext cx="681037" cy="46038"/>
          </a:xfrm>
          <a:prstGeom prst="rect">
            <a:avLst/>
          </a:prstGeom>
          <a:solidFill>
            <a:srgbClr val="34588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6" name="Rectangle 15"/>
          <p:cNvSpPr/>
          <p:nvPr/>
        </p:nvSpPr>
        <p:spPr>
          <a:xfrm>
            <a:off x="6473825" y="4092575"/>
            <a:ext cx="681038" cy="46038"/>
          </a:xfrm>
          <a:prstGeom prst="rect">
            <a:avLst/>
          </a:prstGeom>
          <a:solidFill>
            <a:srgbClr val="34588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7" name="Rectangle 16"/>
          <p:cNvSpPr/>
          <p:nvPr/>
        </p:nvSpPr>
        <p:spPr>
          <a:xfrm>
            <a:off x="1952625" y="1720850"/>
            <a:ext cx="681038" cy="44450"/>
          </a:xfrm>
          <a:prstGeom prst="rect">
            <a:avLst/>
          </a:prstGeom>
          <a:solidFill>
            <a:srgbClr val="34588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8" name="Rectangle 17"/>
          <p:cNvSpPr/>
          <p:nvPr/>
        </p:nvSpPr>
        <p:spPr>
          <a:xfrm>
            <a:off x="4214813" y="1720850"/>
            <a:ext cx="681037" cy="46038"/>
          </a:xfrm>
          <a:prstGeom prst="rect">
            <a:avLst/>
          </a:prstGeom>
          <a:solidFill>
            <a:srgbClr val="34588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9" name="Rectangle 18"/>
          <p:cNvSpPr/>
          <p:nvPr/>
        </p:nvSpPr>
        <p:spPr>
          <a:xfrm>
            <a:off x="6473825" y="1720850"/>
            <a:ext cx="681038" cy="46038"/>
          </a:xfrm>
          <a:prstGeom prst="rect">
            <a:avLst/>
          </a:prstGeom>
          <a:solidFill>
            <a:srgbClr val="34588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Text Placeholder 2"/>
          <p:cNvSpPr>
            <a:spLocks noGrp="1"/>
          </p:cNvSpPr>
          <p:nvPr>
            <p:ph type="body" idx="13"/>
          </p:nvPr>
        </p:nvSpPr>
        <p:spPr>
          <a:xfrm>
            <a:off x="1256774" y="3477951"/>
            <a:ext cx="2073054" cy="730612"/>
          </a:xfrm>
          <a:prstGeom prst="rect">
            <a:avLst/>
          </a:prstGeom>
        </p:spPr>
        <p:txBody>
          <a:bodyPr/>
          <a:lstStyle>
            <a:lvl1pPr marL="0" marR="0" indent="0" algn="ctr" defTabSz="685800" rtl="0" eaLnBrk="1" fontAlgn="auto" latinLnBrk="0" hangingPunct="1">
              <a:lnSpc>
                <a:spcPct val="150000"/>
              </a:lnSpc>
              <a:spcBef>
                <a:spcPts val="750"/>
              </a:spcBef>
              <a:spcAft>
                <a:spcPts val="0"/>
              </a:spcAft>
              <a:buClrTx/>
              <a:buSzTx/>
              <a:buFont typeface="Arial"/>
              <a:buNone/>
              <a:tabLst/>
              <a:defRPr sz="2100" b="1" i="0" spc="23" baseline="0">
                <a:solidFill>
                  <a:srgbClr val="345883"/>
                </a:solidFill>
                <a:latin typeface="Franklin Gothic Medium" charset="0"/>
                <a:ea typeface="Futura" charset="0"/>
                <a:cs typeface="Futura" charset="0"/>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smtClean="0"/>
              <a:t>Click to edit Master text styles</a:t>
            </a:r>
          </a:p>
        </p:txBody>
      </p:sp>
      <p:sp>
        <p:nvSpPr>
          <p:cNvPr id="20" name="Text Placeholder 2"/>
          <p:cNvSpPr>
            <a:spLocks noGrp="1"/>
          </p:cNvSpPr>
          <p:nvPr>
            <p:ph type="body" idx="15"/>
          </p:nvPr>
        </p:nvSpPr>
        <p:spPr>
          <a:xfrm>
            <a:off x="3518252" y="3477951"/>
            <a:ext cx="2073054" cy="730612"/>
          </a:xfrm>
          <a:prstGeom prst="rect">
            <a:avLst/>
          </a:prstGeom>
        </p:spPr>
        <p:txBody>
          <a:bodyPr/>
          <a:lstStyle>
            <a:lvl1pPr marL="0" marR="0" indent="0" algn="ctr" defTabSz="685800" rtl="0" eaLnBrk="1" fontAlgn="auto" latinLnBrk="0" hangingPunct="1">
              <a:lnSpc>
                <a:spcPct val="150000"/>
              </a:lnSpc>
              <a:spcBef>
                <a:spcPts val="750"/>
              </a:spcBef>
              <a:spcAft>
                <a:spcPts val="0"/>
              </a:spcAft>
              <a:buClrTx/>
              <a:buSzTx/>
              <a:buFont typeface="Arial"/>
              <a:buNone/>
              <a:tabLst/>
              <a:defRPr sz="2100" b="1" i="0" spc="23" baseline="0">
                <a:solidFill>
                  <a:srgbClr val="345883"/>
                </a:solidFill>
                <a:latin typeface="Franklin Gothic Medium" charset="0"/>
                <a:ea typeface="Futura" charset="0"/>
                <a:cs typeface="Futura" charset="0"/>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smtClean="0"/>
              <a:t>Click to edit Master text styles</a:t>
            </a:r>
          </a:p>
        </p:txBody>
      </p:sp>
      <p:sp>
        <p:nvSpPr>
          <p:cNvPr id="23" name="Text Placeholder 2"/>
          <p:cNvSpPr>
            <a:spLocks noGrp="1"/>
          </p:cNvSpPr>
          <p:nvPr>
            <p:ph type="body" idx="17"/>
          </p:nvPr>
        </p:nvSpPr>
        <p:spPr>
          <a:xfrm>
            <a:off x="5777036" y="3477951"/>
            <a:ext cx="2073054" cy="740790"/>
          </a:xfrm>
          <a:prstGeom prst="rect">
            <a:avLst/>
          </a:prstGeom>
        </p:spPr>
        <p:txBody>
          <a:bodyPr/>
          <a:lstStyle>
            <a:lvl1pPr marL="0" marR="0" indent="0" algn="ctr" defTabSz="685800" rtl="0" eaLnBrk="1" fontAlgn="auto" latinLnBrk="0" hangingPunct="1">
              <a:lnSpc>
                <a:spcPct val="150000"/>
              </a:lnSpc>
              <a:spcBef>
                <a:spcPts val="750"/>
              </a:spcBef>
              <a:spcAft>
                <a:spcPts val="0"/>
              </a:spcAft>
              <a:buClrTx/>
              <a:buSzTx/>
              <a:buFont typeface="Arial"/>
              <a:buNone/>
              <a:tabLst/>
              <a:defRPr sz="2100" b="1" i="0" spc="23" baseline="0">
                <a:solidFill>
                  <a:srgbClr val="345883"/>
                </a:solidFill>
                <a:latin typeface="Franklin Gothic Medium" charset="0"/>
                <a:ea typeface="Futura" charset="0"/>
                <a:cs typeface="Futura" charset="0"/>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smtClean="0"/>
              <a:t>Click to edit Master text styles</a:t>
            </a:r>
          </a:p>
        </p:txBody>
      </p:sp>
      <p:sp>
        <p:nvSpPr>
          <p:cNvPr id="43" name="Text Placeholder 2"/>
          <p:cNvSpPr>
            <a:spLocks noGrp="1"/>
          </p:cNvSpPr>
          <p:nvPr>
            <p:ph type="body" idx="10"/>
          </p:nvPr>
        </p:nvSpPr>
        <p:spPr>
          <a:xfrm>
            <a:off x="1256774" y="4272709"/>
            <a:ext cx="2073054" cy="1170433"/>
          </a:xfrm>
          <a:prstGeom prst="rect">
            <a:avLst/>
          </a:prstGeom>
        </p:spPr>
        <p:txBody>
          <a:bodyPr/>
          <a:lstStyle>
            <a:lvl1pPr marL="0" marR="0" indent="0" algn="ctr" defTabSz="685800" rtl="0" eaLnBrk="1" fontAlgn="auto" latinLnBrk="0" hangingPunct="1">
              <a:lnSpc>
                <a:spcPct val="120000"/>
              </a:lnSpc>
              <a:spcBef>
                <a:spcPts val="750"/>
              </a:spcBef>
              <a:spcAft>
                <a:spcPts val="0"/>
              </a:spcAft>
              <a:buClrTx/>
              <a:buSzTx/>
              <a:buFont typeface="Arial"/>
              <a:buNone/>
              <a:tabLst/>
              <a:defRPr sz="1050" b="0" i="0" baseline="0">
                <a:solidFill>
                  <a:schemeClr val="tx1">
                    <a:lumMod val="65000"/>
                    <a:lumOff val="35000"/>
                  </a:schemeClr>
                </a:solidFill>
                <a:latin typeface="+mn-lt"/>
                <a:ea typeface="Futura Light" charset="0"/>
                <a:cs typeface="Futura Light" charset="0"/>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4" name="Text Placeholder 2"/>
          <p:cNvSpPr>
            <a:spLocks noGrp="1"/>
          </p:cNvSpPr>
          <p:nvPr>
            <p:ph type="body" idx="11"/>
          </p:nvPr>
        </p:nvSpPr>
        <p:spPr>
          <a:xfrm>
            <a:off x="3518252" y="4272709"/>
            <a:ext cx="2073054" cy="1170433"/>
          </a:xfrm>
          <a:prstGeom prst="rect">
            <a:avLst/>
          </a:prstGeom>
        </p:spPr>
        <p:txBody>
          <a:bodyPr/>
          <a:lstStyle>
            <a:lvl1pPr marL="0" marR="0" indent="0" algn="ctr" defTabSz="685800" rtl="0" eaLnBrk="1" fontAlgn="auto" latinLnBrk="0" hangingPunct="1">
              <a:lnSpc>
                <a:spcPct val="120000"/>
              </a:lnSpc>
              <a:spcBef>
                <a:spcPts val="750"/>
              </a:spcBef>
              <a:spcAft>
                <a:spcPts val="0"/>
              </a:spcAft>
              <a:buClrTx/>
              <a:buSzTx/>
              <a:buFont typeface="Arial"/>
              <a:buNone/>
              <a:tabLst/>
              <a:defRPr sz="1050" b="0" i="0" baseline="0">
                <a:solidFill>
                  <a:schemeClr val="tx1">
                    <a:lumMod val="65000"/>
                    <a:lumOff val="35000"/>
                  </a:schemeClr>
                </a:solidFill>
                <a:latin typeface="+mn-lt"/>
                <a:ea typeface="Futura Light" charset="0"/>
                <a:cs typeface="Futura Light" charset="0"/>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smtClean="0"/>
              <a:t>Click to edit Master text styles</a:t>
            </a:r>
          </a:p>
        </p:txBody>
      </p:sp>
      <p:sp>
        <p:nvSpPr>
          <p:cNvPr id="45" name="Text Placeholder 2"/>
          <p:cNvSpPr>
            <a:spLocks noGrp="1"/>
          </p:cNvSpPr>
          <p:nvPr>
            <p:ph type="body" idx="12"/>
          </p:nvPr>
        </p:nvSpPr>
        <p:spPr>
          <a:xfrm>
            <a:off x="5777036" y="4272709"/>
            <a:ext cx="2073054" cy="1170433"/>
          </a:xfrm>
          <a:prstGeom prst="rect">
            <a:avLst/>
          </a:prstGeom>
        </p:spPr>
        <p:txBody>
          <a:bodyPr/>
          <a:lstStyle>
            <a:lvl1pPr marL="0" marR="0" indent="0" algn="ctr" defTabSz="685800" rtl="0" eaLnBrk="1" fontAlgn="auto" latinLnBrk="0" hangingPunct="1">
              <a:lnSpc>
                <a:spcPct val="120000"/>
              </a:lnSpc>
              <a:spcBef>
                <a:spcPts val="750"/>
              </a:spcBef>
              <a:spcAft>
                <a:spcPts val="0"/>
              </a:spcAft>
              <a:buClrTx/>
              <a:buSzTx/>
              <a:buFont typeface="Arial"/>
              <a:buNone/>
              <a:tabLst/>
              <a:defRPr sz="1050" b="0" i="0" baseline="0">
                <a:solidFill>
                  <a:schemeClr val="tx1">
                    <a:lumMod val="65000"/>
                    <a:lumOff val="35000"/>
                  </a:schemeClr>
                </a:solidFill>
                <a:latin typeface="+mn-lt"/>
                <a:ea typeface="Futura Light" charset="0"/>
                <a:cs typeface="Futura Light" charset="0"/>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26" name="Text Placeholder 2"/>
          <p:cNvSpPr>
            <a:spLocks noGrp="1"/>
          </p:cNvSpPr>
          <p:nvPr>
            <p:ph type="body" idx="18"/>
          </p:nvPr>
        </p:nvSpPr>
        <p:spPr>
          <a:xfrm>
            <a:off x="1256774" y="1106792"/>
            <a:ext cx="2073054" cy="730612"/>
          </a:xfrm>
          <a:prstGeom prst="rect">
            <a:avLst/>
          </a:prstGeom>
        </p:spPr>
        <p:txBody>
          <a:bodyPr/>
          <a:lstStyle>
            <a:lvl1pPr marL="0" marR="0" indent="0" algn="ctr" defTabSz="685800" rtl="0" eaLnBrk="1" fontAlgn="auto" latinLnBrk="0" hangingPunct="1">
              <a:lnSpc>
                <a:spcPct val="150000"/>
              </a:lnSpc>
              <a:spcBef>
                <a:spcPts val="750"/>
              </a:spcBef>
              <a:spcAft>
                <a:spcPts val="0"/>
              </a:spcAft>
              <a:buClrTx/>
              <a:buSzTx/>
              <a:buFont typeface="Arial"/>
              <a:buNone/>
              <a:tabLst/>
              <a:defRPr sz="2100" b="1" i="0" spc="23" baseline="0">
                <a:solidFill>
                  <a:srgbClr val="345883"/>
                </a:solidFill>
                <a:latin typeface="Franklin Gothic Medium" charset="0"/>
                <a:ea typeface="Futura" charset="0"/>
                <a:cs typeface="Futura" charset="0"/>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smtClean="0"/>
              <a:t>Click to edit Master text styles</a:t>
            </a:r>
          </a:p>
        </p:txBody>
      </p:sp>
      <p:sp>
        <p:nvSpPr>
          <p:cNvPr id="27" name="Text Placeholder 2"/>
          <p:cNvSpPr>
            <a:spLocks noGrp="1"/>
          </p:cNvSpPr>
          <p:nvPr>
            <p:ph type="body" idx="19"/>
          </p:nvPr>
        </p:nvSpPr>
        <p:spPr>
          <a:xfrm>
            <a:off x="1256774" y="1883621"/>
            <a:ext cx="2073054" cy="1170433"/>
          </a:xfrm>
          <a:prstGeom prst="rect">
            <a:avLst/>
          </a:prstGeom>
        </p:spPr>
        <p:txBody>
          <a:bodyPr/>
          <a:lstStyle>
            <a:lvl1pPr marL="0" marR="0" indent="0" algn="ctr" defTabSz="685800" rtl="0" eaLnBrk="1" fontAlgn="auto" latinLnBrk="0" hangingPunct="1">
              <a:lnSpc>
                <a:spcPct val="120000"/>
              </a:lnSpc>
              <a:spcBef>
                <a:spcPts val="750"/>
              </a:spcBef>
              <a:spcAft>
                <a:spcPts val="0"/>
              </a:spcAft>
              <a:buClrTx/>
              <a:buSzTx/>
              <a:buFont typeface="Arial"/>
              <a:buNone/>
              <a:tabLst/>
              <a:defRPr sz="1050" b="0" i="0" baseline="0">
                <a:solidFill>
                  <a:schemeClr val="tx1">
                    <a:lumMod val="65000"/>
                    <a:lumOff val="35000"/>
                  </a:schemeClr>
                </a:solidFill>
                <a:latin typeface="+mn-lt"/>
                <a:ea typeface="Futura Light" charset="0"/>
                <a:cs typeface="Futura Light" charset="0"/>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smtClean="0"/>
              <a:t>Click to edit Master text styles</a:t>
            </a:r>
          </a:p>
        </p:txBody>
      </p:sp>
      <p:sp>
        <p:nvSpPr>
          <p:cNvPr id="29" name="Text Placeholder 2"/>
          <p:cNvSpPr>
            <a:spLocks noGrp="1"/>
          </p:cNvSpPr>
          <p:nvPr>
            <p:ph type="body" idx="20"/>
          </p:nvPr>
        </p:nvSpPr>
        <p:spPr>
          <a:xfrm>
            <a:off x="3518252" y="1106792"/>
            <a:ext cx="2073054" cy="722208"/>
          </a:xfrm>
          <a:prstGeom prst="rect">
            <a:avLst/>
          </a:prstGeom>
        </p:spPr>
        <p:txBody>
          <a:bodyPr/>
          <a:lstStyle>
            <a:lvl1pPr marL="0" marR="0" indent="0" algn="ctr" defTabSz="685800" rtl="0" eaLnBrk="1" fontAlgn="auto" latinLnBrk="0" hangingPunct="1">
              <a:lnSpc>
                <a:spcPct val="150000"/>
              </a:lnSpc>
              <a:spcBef>
                <a:spcPts val="750"/>
              </a:spcBef>
              <a:spcAft>
                <a:spcPts val="0"/>
              </a:spcAft>
              <a:buClrTx/>
              <a:buSzTx/>
              <a:buFont typeface="Arial"/>
              <a:buNone/>
              <a:tabLst/>
              <a:defRPr sz="2100" b="1" i="0" spc="23" baseline="0">
                <a:solidFill>
                  <a:srgbClr val="345883"/>
                </a:solidFill>
                <a:latin typeface="Franklin Gothic Medium" charset="0"/>
                <a:ea typeface="Futura" charset="0"/>
                <a:cs typeface="Futura" charset="0"/>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smtClean="0"/>
              <a:t>Click to edit Master text styles</a:t>
            </a:r>
          </a:p>
        </p:txBody>
      </p:sp>
      <p:sp>
        <p:nvSpPr>
          <p:cNvPr id="30" name="Text Placeholder 2"/>
          <p:cNvSpPr>
            <a:spLocks noGrp="1"/>
          </p:cNvSpPr>
          <p:nvPr>
            <p:ph type="body" idx="21"/>
          </p:nvPr>
        </p:nvSpPr>
        <p:spPr>
          <a:xfrm>
            <a:off x="3518252" y="1883621"/>
            <a:ext cx="2073054" cy="1170433"/>
          </a:xfrm>
          <a:prstGeom prst="rect">
            <a:avLst/>
          </a:prstGeom>
        </p:spPr>
        <p:txBody>
          <a:bodyPr/>
          <a:lstStyle>
            <a:lvl1pPr marL="0" marR="0" indent="0" algn="ctr" defTabSz="685800" rtl="0" eaLnBrk="1" fontAlgn="auto" latinLnBrk="0" hangingPunct="1">
              <a:lnSpc>
                <a:spcPct val="120000"/>
              </a:lnSpc>
              <a:spcBef>
                <a:spcPts val="750"/>
              </a:spcBef>
              <a:spcAft>
                <a:spcPts val="0"/>
              </a:spcAft>
              <a:buClrTx/>
              <a:buSzTx/>
              <a:buFont typeface="Arial"/>
              <a:buNone/>
              <a:tabLst/>
              <a:defRPr sz="1050" b="0" i="0" baseline="0">
                <a:solidFill>
                  <a:schemeClr val="tx1">
                    <a:lumMod val="65000"/>
                    <a:lumOff val="35000"/>
                  </a:schemeClr>
                </a:solidFill>
                <a:latin typeface="+mn-lt"/>
                <a:ea typeface="Futura Light" charset="0"/>
                <a:cs typeface="Futura Light" charset="0"/>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32" name="Text Placeholder 2"/>
          <p:cNvSpPr>
            <a:spLocks noGrp="1"/>
          </p:cNvSpPr>
          <p:nvPr>
            <p:ph type="body" idx="22"/>
          </p:nvPr>
        </p:nvSpPr>
        <p:spPr>
          <a:xfrm>
            <a:off x="5777036" y="1106792"/>
            <a:ext cx="2073054" cy="740790"/>
          </a:xfrm>
          <a:prstGeom prst="rect">
            <a:avLst/>
          </a:prstGeom>
        </p:spPr>
        <p:txBody>
          <a:bodyPr/>
          <a:lstStyle>
            <a:lvl1pPr marL="0" marR="0" indent="0" algn="ctr" defTabSz="685800" rtl="0" eaLnBrk="1" fontAlgn="auto" latinLnBrk="0" hangingPunct="1">
              <a:lnSpc>
                <a:spcPct val="150000"/>
              </a:lnSpc>
              <a:spcBef>
                <a:spcPts val="750"/>
              </a:spcBef>
              <a:spcAft>
                <a:spcPts val="0"/>
              </a:spcAft>
              <a:buClrTx/>
              <a:buSzTx/>
              <a:buFont typeface="Arial"/>
              <a:buNone/>
              <a:tabLst/>
              <a:defRPr sz="2100" b="1" i="0" spc="23" baseline="0">
                <a:solidFill>
                  <a:srgbClr val="345883"/>
                </a:solidFill>
                <a:latin typeface="Franklin Gothic Medium" charset="0"/>
                <a:ea typeface="Futura" charset="0"/>
                <a:cs typeface="Futura" charset="0"/>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33" name="Text Placeholder 2"/>
          <p:cNvSpPr>
            <a:spLocks noGrp="1"/>
          </p:cNvSpPr>
          <p:nvPr>
            <p:ph type="body" idx="23"/>
          </p:nvPr>
        </p:nvSpPr>
        <p:spPr>
          <a:xfrm>
            <a:off x="5777036" y="1883621"/>
            <a:ext cx="2073054" cy="1170433"/>
          </a:xfrm>
          <a:prstGeom prst="rect">
            <a:avLst/>
          </a:prstGeom>
        </p:spPr>
        <p:txBody>
          <a:bodyPr/>
          <a:lstStyle>
            <a:lvl1pPr marL="0" marR="0" indent="0" algn="ctr" defTabSz="685800" rtl="0" eaLnBrk="1" fontAlgn="auto" latinLnBrk="0" hangingPunct="1">
              <a:lnSpc>
                <a:spcPct val="120000"/>
              </a:lnSpc>
              <a:spcBef>
                <a:spcPts val="750"/>
              </a:spcBef>
              <a:spcAft>
                <a:spcPts val="0"/>
              </a:spcAft>
              <a:buClrTx/>
              <a:buSzTx/>
              <a:buFont typeface="Arial"/>
              <a:buNone/>
              <a:tabLst/>
              <a:defRPr sz="1050" b="0" i="0" baseline="0">
                <a:solidFill>
                  <a:schemeClr val="tx1">
                    <a:lumMod val="65000"/>
                    <a:lumOff val="35000"/>
                  </a:schemeClr>
                </a:solidFill>
                <a:latin typeface="+mn-lt"/>
                <a:ea typeface="Futura Light" charset="0"/>
                <a:cs typeface="Futura Light" charset="0"/>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Tree>
    <p:extLst>
      <p:ext uri="{BB962C8B-B14F-4D97-AF65-F5344CB8AC3E}">
        <p14:creationId xmlns:p14="http://schemas.microsoft.com/office/powerpoint/2010/main" val="736105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16.xml"/><Relationship Id="rId7"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5" Type="http://schemas.openxmlformats.org/officeDocument/2006/relationships/slideLayout" Target="../slideLayouts/slideLayout18.xml"/><Relationship Id="rId4" Type="http://schemas.openxmlformats.org/officeDocument/2006/relationships/slideLayout" Target="../slideLayouts/slideLayout17.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3.xml"/><Relationship Id="rId1" Type="http://schemas.openxmlformats.org/officeDocument/2006/relationships/slideLayout" Target="../slideLayouts/slideLayout20.xml"/></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4.xml"/><Relationship Id="rId1"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p:cNvPicPr>
            <a:picLocks noChangeAspect="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400050" y="5934075"/>
            <a:ext cx="1973263" cy="509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913" r:id="rId1"/>
    <p:sldLayoutId id="2147483914" r:id="rId2"/>
    <p:sldLayoutId id="2147483906" r:id="rId3"/>
    <p:sldLayoutId id="2147483907" r:id="rId4"/>
    <p:sldLayoutId id="2147483915" r:id="rId5"/>
    <p:sldLayoutId id="2147483916" r:id="rId6"/>
    <p:sldLayoutId id="2147483917" r:id="rId7"/>
    <p:sldLayoutId id="2147483918" r:id="rId8"/>
    <p:sldLayoutId id="2147483919" r:id="rId9"/>
    <p:sldLayoutId id="2147483920" r:id="rId10"/>
    <p:sldLayoutId id="2147483921" r:id="rId11"/>
    <p:sldLayoutId id="2147483922" r:id="rId12"/>
    <p:sldLayoutId id="2147483923" r:id="rId13"/>
  </p:sldLayoutIdLst>
  <p:txStyles>
    <p:titleStyle>
      <a:lvl1pPr algn="l" rtl="0" eaLnBrk="0" fontAlgn="base" hangingPunct="0">
        <a:lnSpc>
          <a:spcPct val="90000"/>
        </a:lnSpc>
        <a:spcBef>
          <a:spcPct val="0"/>
        </a:spcBef>
        <a:spcAft>
          <a:spcPct val="0"/>
        </a:spcAft>
        <a:defRPr sz="3300" kern="1200">
          <a:solidFill>
            <a:schemeClr val="tx1"/>
          </a:solidFill>
          <a:latin typeface="+mj-lt"/>
          <a:ea typeface="+mj-ea"/>
          <a:cs typeface="+mj-cs"/>
        </a:defRPr>
      </a:lvl1pPr>
      <a:lvl2pPr algn="l" rtl="0" eaLnBrk="0" fontAlgn="base" hangingPunct="0">
        <a:lnSpc>
          <a:spcPct val="90000"/>
        </a:lnSpc>
        <a:spcBef>
          <a:spcPct val="0"/>
        </a:spcBef>
        <a:spcAft>
          <a:spcPct val="0"/>
        </a:spcAft>
        <a:defRPr sz="3300">
          <a:solidFill>
            <a:schemeClr val="tx1"/>
          </a:solidFill>
          <a:latin typeface="Century Gothic" pitchFamily="34" charset="0"/>
        </a:defRPr>
      </a:lvl2pPr>
      <a:lvl3pPr algn="l" rtl="0" eaLnBrk="0" fontAlgn="base" hangingPunct="0">
        <a:lnSpc>
          <a:spcPct val="90000"/>
        </a:lnSpc>
        <a:spcBef>
          <a:spcPct val="0"/>
        </a:spcBef>
        <a:spcAft>
          <a:spcPct val="0"/>
        </a:spcAft>
        <a:defRPr sz="3300">
          <a:solidFill>
            <a:schemeClr val="tx1"/>
          </a:solidFill>
          <a:latin typeface="Century Gothic" pitchFamily="34" charset="0"/>
        </a:defRPr>
      </a:lvl3pPr>
      <a:lvl4pPr algn="l" rtl="0" eaLnBrk="0" fontAlgn="base" hangingPunct="0">
        <a:lnSpc>
          <a:spcPct val="90000"/>
        </a:lnSpc>
        <a:spcBef>
          <a:spcPct val="0"/>
        </a:spcBef>
        <a:spcAft>
          <a:spcPct val="0"/>
        </a:spcAft>
        <a:defRPr sz="3300">
          <a:solidFill>
            <a:schemeClr val="tx1"/>
          </a:solidFill>
          <a:latin typeface="Century Gothic" pitchFamily="34" charset="0"/>
        </a:defRPr>
      </a:lvl4pPr>
      <a:lvl5pPr algn="l" rtl="0" eaLnBrk="0" fontAlgn="base" hangingPunct="0">
        <a:lnSpc>
          <a:spcPct val="90000"/>
        </a:lnSpc>
        <a:spcBef>
          <a:spcPct val="0"/>
        </a:spcBef>
        <a:spcAft>
          <a:spcPct val="0"/>
        </a:spcAft>
        <a:defRPr sz="3300">
          <a:solidFill>
            <a:schemeClr val="tx1"/>
          </a:solidFill>
          <a:latin typeface="Century Gothic" pitchFamily="34" charset="0"/>
        </a:defRPr>
      </a:lvl5pPr>
      <a:lvl6pPr marL="342900" algn="l" rtl="0" eaLnBrk="1" fontAlgn="base" hangingPunct="1">
        <a:lnSpc>
          <a:spcPct val="90000"/>
        </a:lnSpc>
        <a:spcBef>
          <a:spcPct val="0"/>
        </a:spcBef>
        <a:spcAft>
          <a:spcPct val="0"/>
        </a:spcAft>
        <a:defRPr sz="3300">
          <a:solidFill>
            <a:schemeClr val="tx1"/>
          </a:solidFill>
          <a:latin typeface="Calibri Light" charset="0"/>
        </a:defRPr>
      </a:lvl6pPr>
      <a:lvl7pPr marL="685800" algn="l" rtl="0" eaLnBrk="1" fontAlgn="base" hangingPunct="1">
        <a:lnSpc>
          <a:spcPct val="90000"/>
        </a:lnSpc>
        <a:spcBef>
          <a:spcPct val="0"/>
        </a:spcBef>
        <a:spcAft>
          <a:spcPct val="0"/>
        </a:spcAft>
        <a:defRPr sz="3300">
          <a:solidFill>
            <a:schemeClr val="tx1"/>
          </a:solidFill>
          <a:latin typeface="Calibri Light" charset="0"/>
        </a:defRPr>
      </a:lvl7pPr>
      <a:lvl8pPr marL="1028700" algn="l" rtl="0" eaLnBrk="1" fontAlgn="base" hangingPunct="1">
        <a:lnSpc>
          <a:spcPct val="90000"/>
        </a:lnSpc>
        <a:spcBef>
          <a:spcPct val="0"/>
        </a:spcBef>
        <a:spcAft>
          <a:spcPct val="0"/>
        </a:spcAft>
        <a:defRPr sz="3300">
          <a:solidFill>
            <a:schemeClr val="tx1"/>
          </a:solidFill>
          <a:latin typeface="Calibri Light" charset="0"/>
        </a:defRPr>
      </a:lvl8pPr>
      <a:lvl9pPr marL="1371600" algn="l" rtl="0" eaLnBrk="1" fontAlgn="base" hangingPunct="1">
        <a:lnSpc>
          <a:spcPct val="90000"/>
        </a:lnSpc>
        <a:spcBef>
          <a:spcPct val="0"/>
        </a:spcBef>
        <a:spcAft>
          <a:spcPct val="0"/>
        </a:spcAft>
        <a:defRPr sz="3300">
          <a:solidFill>
            <a:schemeClr val="tx1"/>
          </a:solidFill>
          <a:latin typeface="Calibri Light" charset="0"/>
        </a:defRPr>
      </a:lvl9pPr>
    </p:titleStyle>
    <p:bodyStyle>
      <a:lvl1pPr marL="171450" indent="-171450" algn="l" rtl="0" eaLnBrk="0" fontAlgn="base" hangingPunct="0">
        <a:lnSpc>
          <a:spcPct val="90000"/>
        </a:lnSpc>
        <a:spcBef>
          <a:spcPts val="750"/>
        </a:spcBef>
        <a:spcAft>
          <a:spcPct val="0"/>
        </a:spcAft>
        <a:buFont typeface="Arial" pitchFamily="34" charset="0"/>
        <a:buChar char="•"/>
        <a:defRPr sz="2100" kern="1200">
          <a:solidFill>
            <a:schemeClr val="tx1"/>
          </a:solidFill>
          <a:latin typeface="+mn-lt"/>
          <a:ea typeface="+mn-ea"/>
          <a:cs typeface="+mn-cs"/>
        </a:defRPr>
      </a:lvl1pPr>
      <a:lvl2pPr marL="514350" indent="-171450" algn="l" rtl="0" eaLnBrk="0" fontAlgn="base" hangingPunct="0">
        <a:lnSpc>
          <a:spcPct val="90000"/>
        </a:lnSpc>
        <a:spcBef>
          <a:spcPts val="375"/>
        </a:spcBef>
        <a:spcAft>
          <a:spcPct val="0"/>
        </a:spcAft>
        <a:buFont typeface="Arial" pitchFamily="34" charset="0"/>
        <a:buChar char="•"/>
        <a:defRPr kern="1200">
          <a:solidFill>
            <a:schemeClr val="tx1"/>
          </a:solidFill>
          <a:latin typeface="+mn-lt"/>
          <a:ea typeface="+mn-ea"/>
          <a:cs typeface="+mn-cs"/>
        </a:defRPr>
      </a:lvl2pPr>
      <a:lvl3pPr marL="857250" indent="-171450" algn="l" rtl="0" eaLnBrk="0" fontAlgn="base" hangingPunct="0">
        <a:lnSpc>
          <a:spcPct val="90000"/>
        </a:lnSpc>
        <a:spcBef>
          <a:spcPts val="375"/>
        </a:spcBef>
        <a:spcAft>
          <a:spcPct val="0"/>
        </a:spcAft>
        <a:buFont typeface="Arial" pitchFamily="34" charset="0"/>
        <a:buChar char="•"/>
        <a:defRPr sz="1500" kern="1200">
          <a:solidFill>
            <a:schemeClr val="tx1"/>
          </a:solidFill>
          <a:latin typeface="+mn-lt"/>
          <a:ea typeface="+mn-ea"/>
          <a:cs typeface="+mn-cs"/>
        </a:defRPr>
      </a:lvl3pPr>
      <a:lvl4pPr marL="1200150" indent="-171450" algn="l" rtl="0" eaLnBrk="0" fontAlgn="base" hangingPunct="0">
        <a:lnSpc>
          <a:spcPct val="90000"/>
        </a:lnSpc>
        <a:spcBef>
          <a:spcPts val="375"/>
        </a:spcBef>
        <a:spcAft>
          <a:spcPct val="0"/>
        </a:spcAft>
        <a:buFont typeface="Arial" pitchFamily="34" charset="0"/>
        <a:buChar char="•"/>
        <a:defRPr kern="1200">
          <a:solidFill>
            <a:schemeClr val="tx1"/>
          </a:solidFill>
          <a:latin typeface="+mn-lt"/>
          <a:ea typeface="+mn-ea"/>
          <a:cs typeface="+mn-cs"/>
        </a:defRPr>
      </a:lvl4pPr>
      <a:lvl5pPr marL="1543050" indent="-171450" algn="l" rtl="0" eaLnBrk="0" fontAlgn="base" hangingPunct="0">
        <a:lnSpc>
          <a:spcPct val="90000"/>
        </a:lnSpc>
        <a:spcBef>
          <a:spcPts val="375"/>
        </a:spcBef>
        <a:spcAft>
          <a:spcPct val="0"/>
        </a:spcAft>
        <a:buFont typeface="Arial" pitchFamily="34" charset="0"/>
        <a:buChar char="•"/>
        <a:defRPr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 name="Rectangle 2"/>
          <p:cNvSpPr/>
          <p:nvPr/>
        </p:nvSpPr>
        <p:spPr>
          <a:xfrm>
            <a:off x="342900" y="341313"/>
            <a:ext cx="8458200" cy="61722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2051" name="Picture 4"/>
          <p:cNvPicPr>
            <a:picLocks noChangeAspect="1"/>
          </p:cNvPicPr>
          <p:nvPr userDrawn="1"/>
        </p:nvPicPr>
        <p:blipFill>
          <a:blip r:embed="rId8">
            <a:extLst>
              <a:ext uri="{28A0092B-C50C-407E-A947-70E740481C1C}">
                <a14:useLocalDpi xmlns:a14="http://schemas.microsoft.com/office/drawing/2010/main" val="0"/>
              </a:ext>
            </a:extLst>
          </a:blip>
          <a:srcRect/>
          <a:stretch>
            <a:fillRect/>
          </a:stretch>
        </p:blipFill>
        <p:spPr bwMode="auto">
          <a:xfrm>
            <a:off x="400050" y="5934075"/>
            <a:ext cx="1973263" cy="509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924" r:id="rId1"/>
    <p:sldLayoutId id="2147483925" r:id="rId2"/>
    <p:sldLayoutId id="2147483926" r:id="rId3"/>
    <p:sldLayoutId id="2147483908" r:id="rId4"/>
    <p:sldLayoutId id="2147483909" r:id="rId5"/>
    <p:sldLayoutId id="2147483910" r:id="rId6"/>
  </p:sldLayoutIdLst>
  <p:txStyles>
    <p:titleStyle>
      <a:lvl1pPr algn="l" rtl="0" eaLnBrk="0" fontAlgn="base" hangingPunct="0">
        <a:lnSpc>
          <a:spcPct val="90000"/>
        </a:lnSpc>
        <a:spcBef>
          <a:spcPct val="0"/>
        </a:spcBef>
        <a:spcAft>
          <a:spcPct val="0"/>
        </a:spcAft>
        <a:defRPr sz="3300" kern="1200">
          <a:solidFill>
            <a:schemeClr val="tx1"/>
          </a:solidFill>
          <a:latin typeface="+mj-lt"/>
          <a:ea typeface="+mj-ea"/>
          <a:cs typeface="+mj-cs"/>
        </a:defRPr>
      </a:lvl1pPr>
      <a:lvl2pPr algn="l" rtl="0" eaLnBrk="0" fontAlgn="base" hangingPunct="0">
        <a:lnSpc>
          <a:spcPct val="90000"/>
        </a:lnSpc>
        <a:spcBef>
          <a:spcPct val="0"/>
        </a:spcBef>
        <a:spcAft>
          <a:spcPct val="0"/>
        </a:spcAft>
        <a:defRPr sz="3300">
          <a:solidFill>
            <a:schemeClr val="tx1"/>
          </a:solidFill>
          <a:latin typeface="Century Gothic" pitchFamily="34" charset="0"/>
        </a:defRPr>
      </a:lvl2pPr>
      <a:lvl3pPr algn="l" rtl="0" eaLnBrk="0" fontAlgn="base" hangingPunct="0">
        <a:lnSpc>
          <a:spcPct val="90000"/>
        </a:lnSpc>
        <a:spcBef>
          <a:spcPct val="0"/>
        </a:spcBef>
        <a:spcAft>
          <a:spcPct val="0"/>
        </a:spcAft>
        <a:defRPr sz="3300">
          <a:solidFill>
            <a:schemeClr val="tx1"/>
          </a:solidFill>
          <a:latin typeface="Century Gothic" pitchFamily="34" charset="0"/>
        </a:defRPr>
      </a:lvl3pPr>
      <a:lvl4pPr algn="l" rtl="0" eaLnBrk="0" fontAlgn="base" hangingPunct="0">
        <a:lnSpc>
          <a:spcPct val="90000"/>
        </a:lnSpc>
        <a:spcBef>
          <a:spcPct val="0"/>
        </a:spcBef>
        <a:spcAft>
          <a:spcPct val="0"/>
        </a:spcAft>
        <a:defRPr sz="3300">
          <a:solidFill>
            <a:schemeClr val="tx1"/>
          </a:solidFill>
          <a:latin typeface="Century Gothic" pitchFamily="34" charset="0"/>
        </a:defRPr>
      </a:lvl4pPr>
      <a:lvl5pPr algn="l" rtl="0" eaLnBrk="0" fontAlgn="base" hangingPunct="0">
        <a:lnSpc>
          <a:spcPct val="90000"/>
        </a:lnSpc>
        <a:spcBef>
          <a:spcPct val="0"/>
        </a:spcBef>
        <a:spcAft>
          <a:spcPct val="0"/>
        </a:spcAft>
        <a:defRPr sz="3300">
          <a:solidFill>
            <a:schemeClr val="tx1"/>
          </a:solidFill>
          <a:latin typeface="Century Gothic" pitchFamily="34" charset="0"/>
        </a:defRPr>
      </a:lvl5pPr>
      <a:lvl6pPr marL="342900" algn="l" rtl="0" fontAlgn="base">
        <a:lnSpc>
          <a:spcPct val="90000"/>
        </a:lnSpc>
        <a:spcBef>
          <a:spcPct val="0"/>
        </a:spcBef>
        <a:spcAft>
          <a:spcPct val="0"/>
        </a:spcAft>
        <a:defRPr sz="3300">
          <a:solidFill>
            <a:schemeClr val="tx1"/>
          </a:solidFill>
          <a:latin typeface="Calibri Light" charset="0"/>
        </a:defRPr>
      </a:lvl6pPr>
      <a:lvl7pPr marL="685800" algn="l" rtl="0" fontAlgn="base">
        <a:lnSpc>
          <a:spcPct val="90000"/>
        </a:lnSpc>
        <a:spcBef>
          <a:spcPct val="0"/>
        </a:spcBef>
        <a:spcAft>
          <a:spcPct val="0"/>
        </a:spcAft>
        <a:defRPr sz="3300">
          <a:solidFill>
            <a:schemeClr val="tx1"/>
          </a:solidFill>
          <a:latin typeface="Calibri Light" charset="0"/>
        </a:defRPr>
      </a:lvl7pPr>
      <a:lvl8pPr marL="1028700" algn="l" rtl="0" fontAlgn="base">
        <a:lnSpc>
          <a:spcPct val="90000"/>
        </a:lnSpc>
        <a:spcBef>
          <a:spcPct val="0"/>
        </a:spcBef>
        <a:spcAft>
          <a:spcPct val="0"/>
        </a:spcAft>
        <a:defRPr sz="3300">
          <a:solidFill>
            <a:schemeClr val="tx1"/>
          </a:solidFill>
          <a:latin typeface="Calibri Light" charset="0"/>
        </a:defRPr>
      </a:lvl8pPr>
      <a:lvl9pPr marL="1371600" algn="l" rtl="0" fontAlgn="base">
        <a:lnSpc>
          <a:spcPct val="90000"/>
        </a:lnSpc>
        <a:spcBef>
          <a:spcPct val="0"/>
        </a:spcBef>
        <a:spcAft>
          <a:spcPct val="0"/>
        </a:spcAft>
        <a:defRPr sz="3300">
          <a:solidFill>
            <a:schemeClr val="tx1"/>
          </a:solidFill>
          <a:latin typeface="Calibri Light" charset="0"/>
        </a:defRPr>
      </a:lvl9pPr>
    </p:titleStyle>
    <p:bodyStyle>
      <a:lvl1pPr marL="171450" indent="-171450" algn="l" rtl="0" eaLnBrk="0" fontAlgn="base" hangingPunct="0">
        <a:lnSpc>
          <a:spcPct val="90000"/>
        </a:lnSpc>
        <a:spcBef>
          <a:spcPts val="750"/>
        </a:spcBef>
        <a:spcAft>
          <a:spcPct val="0"/>
        </a:spcAft>
        <a:buFont typeface="Arial" pitchFamily="34" charset="0"/>
        <a:buChar char="•"/>
        <a:defRPr sz="2100" kern="1200">
          <a:solidFill>
            <a:schemeClr val="tx1"/>
          </a:solidFill>
          <a:latin typeface="+mn-lt"/>
          <a:ea typeface="+mn-ea"/>
          <a:cs typeface="+mn-cs"/>
        </a:defRPr>
      </a:lvl1pPr>
      <a:lvl2pPr marL="514350" indent="-171450" algn="l" rtl="0" eaLnBrk="0" fontAlgn="base" hangingPunct="0">
        <a:lnSpc>
          <a:spcPct val="90000"/>
        </a:lnSpc>
        <a:spcBef>
          <a:spcPts val="375"/>
        </a:spcBef>
        <a:spcAft>
          <a:spcPct val="0"/>
        </a:spcAft>
        <a:buFont typeface="Arial" pitchFamily="34" charset="0"/>
        <a:buChar char="•"/>
        <a:defRPr kern="1200">
          <a:solidFill>
            <a:schemeClr val="tx1"/>
          </a:solidFill>
          <a:latin typeface="+mn-lt"/>
          <a:ea typeface="+mn-ea"/>
          <a:cs typeface="+mn-cs"/>
        </a:defRPr>
      </a:lvl2pPr>
      <a:lvl3pPr marL="857250" indent="-171450" algn="l" rtl="0" eaLnBrk="0" fontAlgn="base" hangingPunct="0">
        <a:lnSpc>
          <a:spcPct val="90000"/>
        </a:lnSpc>
        <a:spcBef>
          <a:spcPts val="375"/>
        </a:spcBef>
        <a:spcAft>
          <a:spcPct val="0"/>
        </a:spcAft>
        <a:buFont typeface="Arial" pitchFamily="34" charset="0"/>
        <a:buChar char="•"/>
        <a:defRPr sz="1500" kern="1200">
          <a:solidFill>
            <a:schemeClr val="tx1"/>
          </a:solidFill>
          <a:latin typeface="+mn-lt"/>
          <a:ea typeface="+mn-ea"/>
          <a:cs typeface="+mn-cs"/>
        </a:defRPr>
      </a:lvl3pPr>
      <a:lvl4pPr marL="1200150" indent="-171450" algn="l" rtl="0" eaLnBrk="0" fontAlgn="base" hangingPunct="0">
        <a:lnSpc>
          <a:spcPct val="90000"/>
        </a:lnSpc>
        <a:spcBef>
          <a:spcPts val="375"/>
        </a:spcBef>
        <a:spcAft>
          <a:spcPct val="0"/>
        </a:spcAft>
        <a:buFont typeface="Arial" pitchFamily="34" charset="0"/>
        <a:buChar char="•"/>
        <a:defRPr kern="1200">
          <a:solidFill>
            <a:schemeClr val="tx1"/>
          </a:solidFill>
          <a:latin typeface="+mn-lt"/>
          <a:ea typeface="+mn-ea"/>
          <a:cs typeface="+mn-cs"/>
        </a:defRPr>
      </a:lvl4pPr>
      <a:lvl5pPr marL="1543050" indent="-171450" algn="l" rtl="0" eaLnBrk="0" fontAlgn="base" hangingPunct="0">
        <a:lnSpc>
          <a:spcPct val="90000"/>
        </a:lnSpc>
        <a:spcBef>
          <a:spcPts val="375"/>
        </a:spcBef>
        <a:spcAft>
          <a:spcPct val="0"/>
        </a:spcAft>
        <a:buFont typeface="Arial" pitchFamily="34" charset="0"/>
        <a:buChar char="•"/>
        <a:defRPr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074" name="Picture 2"/>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371600" y="2590800"/>
            <a:ext cx="6400800" cy="1657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911" r:id="rId1"/>
  </p:sldLayoutIdLst>
  <p:txStyles>
    <p:titleStyle>
      <a:lvl1pPr algn="l" rtl="0" eaLnBrk="0" fontAlgn="base" hangingPunct="0">
        <a:lnSpc>
          <a:spcPct val="90000"/>
        </a:lnSpc>
        <a:spcBef>
          <a:spcPct val="0"/>
        </a:spcBef>
        <a:spcAft>
          <a:spcPct val="0"/>
        </a:spcAft>
        <a:defRPr sz="3300" kern="1200">
          <a:solidFill>
            <a:schemeClr val="tx1"/>
          </a:solidFill>
          <a:latin typeface="+mj-lt"/>
          <a:ea typeface="+mj-ea"/>
          <a:cs typeface="+mj-cs"/>
        </a:defRPr>
      </a:lvl1pPr>
      <a:lvl2pPr algn="l" rtl="0" eaLnBrk="0" fontAlgn="base" hangingPunct="0">
        <a:lnSpc>
          <a:spcPct val="90000"/>
        </a:lnSpc>
        <a:spcBef>
          <a:spcPct val="0"/>
        </a:spcBef>
        <a:spcAft>
          <a:spcPct val="0"/>
        </a:spcAft>
        <a:defRPr sz="3300">
          <a:solidFill>
            <a:schemeClr val="tx1"/>
          </a:solidFill>
          <a:latin typeface="Century Gothic" pitchFamily="34" charset="0"/>
        </a:defRPr>
      </a:lvl2pPr>
      <a:lvl3pPr algn="l" rtl="0" eaLnBrk="0" fontAlgn="base" hangingPunct="0">
        <a:lnSpc>
          <a:spcPct val="90000"/>
        </a:lnSpc>
        <a:spcBef>
          <a:spcPct val="0"/>
        </a:spcBef>
        <a:spcAft>
          <a:spcPct val="0"/>
        </a:spcAft>
        <a:defRPr sz="3300">
          <a:solidFill>
            <a:schemeClr val="tx1"/>
          </a:solidFill>
          <a:latin typeface="Century Gothic" pitchFamily="34" charset="0"/>
        </a:defRPr>
      </a:lvl3pPr>
      <a:lvl4pPr algn="l" rtl="0" eaLnBrk="0" fontAlgn="base" hangingPunct="0">
        <a:lnSpc>
          <a:spcPct val="90000"/>
        </a:lnSpc>
        <a:spcBef>
          <a:spcPct val="0"/>
        </a:spcBef>
        <a:spcAft>
          <a:spcPct val="0"/>
        </a:spcAft>
        <a:defRPr sz="3300">
          <a:solidFill>
            <a:schemeClr val="tx1"/>
          </a:solidFill>
          <a:latin typeface="Century Gothic" pitchFamily="34" charset="0"/>
        </a:defRPr>
      </a:lvl4pPr>
      <a:lvl5pPr algn="l" rtl="0" eaLnBrk="0" fontAlgn="base" hangingPunct="0">
        <a:lnSpc>
          <a:spcPct val="90000"/>
        </a:lnSpc>
        <a:spcBef>
          <a:spcPct val="0"/>
        </a:spcBef>
        <a:spcAft>
          <a:spcPct val="0"/>
        </a:spcAft>
        <a:defRPr sz="3300">
          <a:solidFill>
            <a:schemeClr val="tx1"/>
          </a:solidFill>
          <a:latin typeface="Century Gothic" pitchFamily="34" charset="0"/>
        </a:defRPr>
      </a:lvl5pPr>
      <a:lvl6pPr marL="342900" algn="l" rtl="0" fontAlgn="base">
        <a:lnSpc>
          <a:spcPct val="90000"/>
        </a:lnSpc>
        <a:spcBef>
          <a:spcPct val="0"/>
        </a:spcBef>
        <a:spcAft>
          <a:spcPct val="0"/>
        </a:spcAft>
        <a:defRPr sz="3300">
          <a:solidFill>
            <a:schemeClr val="tx1"/>
          </a:solidFill>
          <a:latin typeface="Calibri Light" charset="0"/>
        </a:defRPr>
      </a:lvl6pPr>
      <a:lvl7pPr marL="685800" algn="l" rtl="0" fontAlgn="base">
        <a:lnSpc>
          <a:spcPct val="90000"/>
        </a:lnSpc>
        <a:spcBef>
          <a:spcPct val="0"/>
        </a:spcBef>
        <a:spcAft>
          <a:spcPct val="0"/>
        </a:spcAft>
        <a:defRPr sz="3300">
          <a:solidFill>
            <a:schemeClr val="tx1"/>
          </a:solidFill>
          <a:latin typeface="Calibri Light" charset="0"/>
        </a:defRPr>
      </a:lvl7pPr>
      <a:lvl8pPr marL="1028700" algn="l" rtl="0" fontAlgn="base">
        <a:lnSpc>
          <a:spcPct val="90000"/>
        </a:lnSpc>
        <a:spcBef>
          <a:spcPct val="0"/>
        </a:spcBef>
        <a:spcAft>
          <a:spcPct val="0"/>
        </a:spcAft>
        <a:defRPr sz="3300">
          <a:solidFill>
            <a:schemeClr val="tx1"/>
          </a:solidFill>
          <a:latin typeface="Calibri Light" charset="0"/>
        </a:defRPr>
      </a:lvl8pPr>
      <a:lvl9pPr marL="1371600" algn="l" rtl="0" fontAlgn="base">
        <a:lnSpc>
          <a:spcPct val="90000"/>
        </a:lnSpc>
        <a:spcBef>
          <a:spcPct val="0"/>
        </a:spcBef>
        <a:spcAft>
          <a:spcPct val="0"/>
        </a:spcAft>
        <a:defRPr sz="3300">
          <a:solidFill>
            <a:schemeClr val="tx1"/>
          </a:solidFill>
          <a:latin typeface="Calibri Light" charset="0"/>
        </a:defRPr>
      </a:lvl9pPr>
    </p:titleStyle>
    <p:bodyStyle>
      <a:lvl1pPr marL="171450" indent="-171450" algn="l" rtl="0" eaLnBrk="0" fontAlgn="base" hangingPunct="0">
        <a:lnSpc>
          <a:spcPct val="90000"/>
        </a:lnSpc>
        <a:spcBef>
          <a:spcPts val="750"/>
        </a:spcBef>
        <a:spcAft>
          <a:spcPct val="0"/>
        </a:spcAft>
        <a:buFont typeface="Arial" pitchFamily="34" charset="0"/>
        <a:buChar char="•"/>
        <a:defRPr sz="2100" kern="1200">
          <a:solidFill>
            <a:schemeClr val="tx1"/>
          </a:solidFill>
          <a:latin typeface="+mn-lt"/>
          <a:ea typeface="+mn-ea"/>
          <a:cs typeface="+mn-cs"/>
        </a:defRPr>
      </a:lvl1pPr>
      <a:lvl2pPr marL="514350" indent="-171450" algn="l" rtl="0" eaLnBrk="0" fontAlgn="base" hangingPunct="0">
        <a:lnSpc>
          <a:spcPct val="90000"/>
        </a:lnSpc>
        <a:spcBef>
          <a:spcPts val="375"/>
        </a:spcBef>
        <a:spcAft>
          <a:spcPct val="0"/>
        </a:spcAft>
        <a:buFont typeface="Arial" pitchFamily="34" charset="0"/>
        <a:buChar char="•"/>
        <a:defRPr kern="1200">
          <a:solidFill>
            <a:schemeClr val="tx1"/>
          </a:solidFill>
          <a:latin typeface="+mn-lt"/>
          <a:ea typeface="+mn-ea"/>
          <a:cs typeface="+mn-cs"/>
        </a:defRPr>
      </a:lvl2pPr>
      <a:lvl3pPr marL="857250" indent="-171450" algn="l" rtl="0" eaLnBrk="0" fontAlgn="base" hangingPunct="0">
        <a:lnSpc>
          <a:spcPct val="90000"/>
        </a:lnSpc>
        <a:spcBef>
          <a:spcPts val="375"/>
        </a:spcBef>
        <a:spcAft>
          <a:spcPct val="0"/>
        </a:spcAft>
        <a:buFont typeface="Arial" pitchFamily="34" charset="0"/>
        <a:buChar char="•"/>
        <a:defRPr sz="1500" kern="1200">
          <a:solidFill>
            <a:schemeClr val="tx1"/>
          </a:solidFill>
          <a:latin typeface="+mn-lt"/>
          <a:ea typeface="+mn-ea"/>
          <a:cs typeface="+mn-cs"/>
        </a:defRPr>
      </a:lvl3pPr>
      <a:lvl4pPr marL="1200150" indent="-171450" algn="l" rtl="0" eaLnBrk="0" fontAlgn="base" hangingPunct="0">
        <a:lnSpc>
          <a:spcPct val="90000"/>
        </a:lnSpc>
        <a:spcBef>
          <a:spcPts val="375"/>
        </a:spcBef>
        <a:spcAft>
          <a:spcPct val="0"/>
        </a:spcAft>
        <a:buFont typeface="Arial" pitchFamily="34" charset="0"/>
        <a:buChar char="•"/>
        <a:defRPr kern="1200">
          <a:solidFill>
            <a:schemeClr val="tx1"/>
          </a:solidFill>
          <a:latin typeface="+mn-lt"/>
          <a:ea typeface="+mn-ea"/>
          <a:cs typeface="+mn-cs"/>
        </a:defRPr>
      </a:lvl4pPr>
      <a:lvl5pPr marL="1543050" indent="-171450" algn="l" rtl="0" eaLnBrk="0" fontAlgn="base" hangingPunct="0">
        <a:lnSpc>
          <a:spcPct val="90000"/>
        </a:lnSpc>
        <a:spcBef>
          <a:spcPts val="375"/>
        </a:spcBef>
        <a:spcAft>
          <a:spcPct val="0"/>
        </a:spcAft>
        <a:buFont typeface="Arial" pitchFamily="34" charset="0"/>
        <a:buChar char="•"/>
        <a:defRPr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 name="Rectangle 3"/>
          <p:cNvSpPr/>
          <p:nvPr userDrawn="1"/>
        </p:nvSpPr>
        <p:spPr>
          <a:xfrm>
            <a:off x="342900" y="341313"/>
            <a:ext cx="8458200" cy="61722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4099" name="Picture 5"/>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371600" y="2590800"/>
            <a:ext cx="6400800" cy="1657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912" r:id="rId1"/>
  </p:sldLayoutIdLst>
  <p:txStyles>
    <p:titleStyle>
      <a:lvl1pPr algn="l" rtl="0" eaLnBrk="0" fontAlgn="base" hangingPunct="0">
        <a:lnSpc>
          <a:spcPct val="90000"/>
        </a:lnSpc>
        <a:spcBef>
          <a:spcPct val="0"/>
        </a:spcBef>
        <a:spcAft>
          <a:spcPct val="0"/>
        </a:spcAft>
        <a:defRPr sz="3300" kern="1200">
          <a:solidFill>
            <a:schemeClr val="tx1"/>
          </a:solidFill>
          <a:latin typeface="+mj-lt"/>
          <a:ea typeface="+mj-ea"/>
          <a:cs typeface="+mj-cs"/>
        </a:defRPr>
      </a:lvl1pPr>
      <a:lvl2pPr algn="l" rtl="0" eaLnBrk="0" fontAlgn="base" hangingPunct="0">
        <a:lnSpc>
          <a:spcPct val="90000"/>
        </a:lnSpc>
        <a:spcBef>
          <a:spcPct val="0"/>
        </a:spcBef>
        <a:spcAft>
          <a:spcPct val="0"/>
        </a:spcAft>
        <a:defRPr sz="3300">
          <a:solidFill>
            <a:schemeClr val="tx1"/>
          </a:solidFill>
          <a:latin typeface="Century Gothic" pitchFamily="34" charset="0"/>
        </a:defRPr>
      </a:lvl2pPr>
      <a:lvl3pPr algn="l" rtl="0" eaLnBrk="0" fontAlgn="base" hangingPunct="0">
        <a:lnSpc>
          <a:spcPct val="90000"/>
        </a:lnSpc>
        <a:spcBef>
          <a:spcPct val="0"/>
        </a:spcBef>
        <a:spcAft>
          <a:spcPct val="0"/>
        </a:spcAft>
        <a:defRPr sz="3300">
          <a:solidFill>
            <a:schemeClr val="tx1"/>
          </a:solidFill>
          <a:latin typeface="Century Gothic" pitchFamily="34" charset="0"/>
        </a:defRPr>
      </a:lvl3pPr>
      <a:lvl4pPr algn="l" rtl="0" eaLnBrk="0" fontAlgn="base" hangingPunct="0">
        <a:lnSpc>
          <a:spcPct val="90000"/>
        </a:lnSpc>
        <a:spcBef>
          <a:spcPct val="0"/>
        </a:spcBef>
        <a:spcAft>
          <a:spcPct val="0"/>
        </a:spcAft>
        <a:defRPr sz="3300">
          <a:solidFill>
            <a:schemeClr val="tx1"/>
          </a:solidFill>
          <a:latin typeface="Century Gothic" pitchFamily="34" charset="0"/>
        </a:defRPr>
      </a:lvl4pPr>
      <a:lvl5pPr algn="l" rtl="0" eaLnBrk="0" fontAlgn="base" hangingPunct="0">
        <a:lnSpc>
          <a:spcPct val="90000"/>
        </a:lnSpc>
        <a:spcBef>
          <a:spcPct val="0"/>
        </a:spcBef>
        <a:spcAft>
          <a:spcPct val="0"/>
        </a:spcAft>
        <a:defRPr sz="3300">
          <a:solidFill>
            <a:schemeClr val="tx1"/>
          </a:solidFill>
          <a:latin typeface="Century Gothic" pitchFamily="34" charset="0"/>
        </a:defRPr>
      </a:lvl5pPr>
      <a:lvl6pPr marL="342900" algn="l" rtl="0" fontAlgn="base">
        <a:lnSpc>
          <a:spcPct val="90000"/>
        </a:lnSpc>
        <a:spcBef>
          <a:spcPct val="0"/>
        </a:spcBef>
        <a:spcAft>
          <a:spcPct val="0"/>
        </a:spcAft>
        <a:defRPr sz="3300">
          <a:solidFill>
            <a:schemeClr val="tx1"/>
          </a:solidFill>
          <a:latin typeface="Calibri Light" charset="0"/>
        </a:defRPr>
      </a:lvl6pPr>
      <a:lvl7pPr marL="685800" algn="l" rtl="0" fontAlgn="base">
        <a:lnSpc>
          <a:spcPct val="90000"/>
        </a:lnSpc>
        <a:spcBef>
          <a:spcPct val="0"/>
        </a:spcBef>
        <a:spcAft>
          <a:spcPct val="0"/>
        </a:spcAft>
        <a:defRPr sz="3300">
          <a:solidFill>
            <a:schemeClr val="tx1"/>
          </a:solidFill>
          <a:latin typeface="Calibri Light" charset="0"/>
        </a:defRPr>
      </a:lvl7pPr>
      <a:lvl8pPr marL="1028700" algn="l" rtl="0" fontAlgn="base">
        <a:lnSpc>
          <a:spcPct val="90000"/>
        </a:lnSpc>
        <a:spcBef>
          <a:spcPct val="0"/>
        </a:spcBef>
        <a:spcAft>
          <a:spcPct val="0"/>
        </a:spcAft>
        <a:defRPr sz="3300">
          <a:solidFill>
            <a:schemeClr val="tx1"/>
          </a:solidFill>
          <a:latin typeface="Calibri Light" charset="0"/>
        </a:defRPr>
      </a:lvl8pPr>
      <a:lvl9pPr marL="1371600" algn="l" rtl="0" fontAlgn="base">
        <a:lnSpc>
          <a:spcPct val="90000"/>
        </a:lnSpc>
        <a:spcBef>
          <a:spcPct val="0"/>
        </a:spcBef>
        <a:spcAft>
          <a:spcPct val="0"/>
        </a:spcAft>
        <a:defRPr sz="3300">
          <a:solidFill>
            <a:schemeClr val="tx1"/>
          </a:solidFill>
          <a:latin typeface="Calibri Light" charset="0"/>
        </a:defRPr>
      </a:lvl9pPr>
    </p:titleStyle>
    <p:bodyStyle>
      <a:lvl1pPr marL="171450" indent="-171450" algn="l" rtl="0" eaLnBrk="0" fontAlgn="base" hangingPunct="0">
        <a:lnSpc>
          <a:spcPct val="90000"/>
        </a:lnSpc>
        <a:spcBef>
          <a:spcPts val="750"/>
        </a:spcBef>
        <a:spcAft>
          <a:spcPct val="0"/>
        </a:spcAft>
        <a:buFont typeface="Arial" pitchFamily="34" charset="0"/>
        <a:buChar char="•"/>
        <a:defRPr sz="2100" kern="1200">
          <a:solidFill>
            <a:schemeClr val="tx1"/>
          </a:solidFill>
          <a:latin typeface="+mn-lt"/>
          <a:ea typeface="+mn-ea"/>
          <a:cs typeface="+mn-cs"/>
        </a:defRPr>
      </a:lvl1pPr>
      <a:lvl2pPr marL="514350" indent="-171450" algn="l" rtl="0" eaLnBrk="0" fontAlgn="base" hangingPunct="0">
        <a:lnSpc>
          <a:spcPct val="90000"/>
        </a:lnSpc>
        <a:spcBef>
          <a:spcPts val="375"/>
        </a:spcBef>
        <a:spcAft>
          <a:spcPct val="0"/>
        </a:spcAft>
        <a:buFont typeface="Arial" pitchFamily="34" charset="0"/>
        <a:buChar char="•"/>
        <a:defRPr kern="1200">
          <a:solidFill>
            <a:schemeClr val="tx1"/>
          </a:solidFill>
          <a:latin typeface="+mn-lt"/>
          <a:ea typeface="+mn-ea"/>
          <a:cs typeface="+mn-cs"/>
        </a:defRPr>
      </a:lvl2pPr>
      <a:lvl3pPr marL="857250" indent="-171450" algn="l" rtl="0" eaLnBrk="0" fontAlgn="base" hangingPunct="0">
        <a:lnSpc>
          <a:spcPct val="90000"/>
        </a:lnSpc>
        <a:spcBef>
          <a:spcPts val="375"/>
        </a:spcBef>
        <a:spcAft>
          <a:spcPct val="0"/>
        </a:spcAft>
        <a:buFont typeface="Arial" pitchFamily="34" charset="0"/>
        <a:buChar char="•"/>
        <a:defRPr sz="1500" kern="1200">
          <a:solidFill>
            <a:schemeClr val="tx1"/>
          </a:solidFill>
          <a:latin typeface="+mn-lt"/>
          <a:ea typeface="+mn-ea"/>
          <a:cs typeface="+mn-cs"/>
        </a:defRPr>
      </a:lvl3pPr>
      <a:lvl4pPr marL="1200150" indent="-171450" algn="l" rtl="0" eaLnBrk="0" fontAlgn="base" hangingPunct="0">
        <a:lnSpc>
          <a:spcPct val="90000"/>
        </a:lnSpc>
        <a:spcBef>
          <a:spcPts val="375"/>
        </a:spcBef>
        <a:spcAft>
          <a:spcPct val="0"/>
        </a:spcAft>
        <a:buFont typeface="Arial" pitchFamily="34" charset="0"/>
        <a:buChar char="•"/>
        <a:defRPr kern="1200">
          <a:solidFill>
            <a:schemeClr val="tx1"/>
          </a:solidFill>
          <a:latin typeface="+mn-lt"/>
          <a:ea typeface="+mn-ea"/>
          <a:cs typeface="+mn-cs"/>
        </a:defRPr>
      </a:lvl4pPr>
      <a:lvl5pPr marL="1543050" indent="-171450" algn="l" rtl="0" eaLnBrk="0" fontAlgn="base" hangingPunct="0">
        <a:lnSpc>
          <a:spcPct val="90000"/>
        </a:lnSpc>
        <a:spcBef>
          <a:spcPts val="375"/>
        </a:spcBef>
        <a:spcAft>
          <a:spcPct val="0"/>
        </a:spcAft>
        <a:buFont typeface="Arial" pitchFamily="34" charset="0"/>
        <a:buChar char="•"/>
        <a:defRPr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3" Type="http://schemas.openxmlformats.org/officeDocument/2006/relationships/hyperlink" Target="http://www.ascensus.com/" TargetMode="External"/><Relationship Id="rId18" Type="http://schemas.openxmlformats.org/officeDocument/2006/relationships/image" Target="../media/image12.png"/><Relationship Id="rId26" Type="http://schemas.openxmlformats.org/officeDocument/2006/relationships/image" Target="../media/image16.png"/><Relationship Id="rId39" Type="http://schemas.openxmlformats.org/officeDocument/2006/relationships/hyperlink" Target="http://www.nationwide.com/401kadvisor" TargetMode="External"/><Relationship Id="rId21" Type="http://schemas.openxmlformats.org/officeDocument/2006/relationships/hyperlink" Target="http://www.dws-investments.com/" TargetMode="External"/><Relationship Id="rId34" Type="http://schemas.openxmlformats.org/officeDocument/2006/relationships/image" Target="../media/image21.png"/><Relationship Id="rId42" Type="http://schemas.openxmlformats.org/officeDocument/2006/relationships/image" Target="../media/image25.png"/><Relationship Id="rId47" Type="http://schemas.openxmlformats.org/officeDocument/2006/relationships/hyperlink" Target="http://www.prudential.com/retirement" TargetMode="External"/><Relationship Id="rId50" Type="http://schemas.openxmlformats.org/officeDocument/2006/relationships/image" Target="../media/image30.png"/><Relationship Id="rId55" Type="http://schemas.openxmlformats.org/officeDocument/2006/relationships/hyperlink" Target="http://www.metlife.com/business/retirement-and-benefits/stable-value/index.html?WT.ac=GN_business_retirement-and-benefits_stable-value" TargetMode="External"/><Relationship Id="rId63" Type="http://schemas.openxmlformats.org/officeDocument/2006/relationships/image" Target="../media/image37.png"/><Relationship Id="rId7" Type="http://schemas.openxmlformats.org/officeDocument/2006/relationships/image" Target="../media/image6.png"/><Relationship Id="rId2" Type="http://schemas.openxmlformats.org/officeDocument/2006/relationships/hyperlink" Target="http://www.troweprice.com/" TargetMode="External"/><Relationship Id="rId16" Type="http://schemas.openxmlformats.org/officeDocument/2006/relationships/image" Target="../media/image11.png"/><Relationship Id="rId29" Type="http://schemas.openxmlformats.org/officeDocument/2006/relationships/image" Target="../media/image18.png"/><Relationship Id="rId1" Type="http://schemas.openxmlformats.org/officeDocument/2006/relationships/slideLayout" Target="../slideLayouts/slideLayout4.xml"/><Relationship Id="rId6" Type="http://schemas.openxmlformats.org/officeDocument/2006/relationships/image" Target="../media/image5.png"/><Relationship Id="rId11" Type="http://schemas.openxmlformats.org/officeDocument/2006/relationships/image" Target="../media/image8.png"/><Relationship Id="rId24" Type="http://schemas.openxmlformats.org/officeDocument/2006/relationships/image" Target="../media/image15.png"/><Relationship Id="rId32" Type="http://schemas.openxmlformats.org/officeDocument/2006/relationships/image" Target="../media/image20.png"/><Relationship Id="rId37" Type="http://schemas.openxmlformats.org/officeDocument/2006/relationships/hyperlink" Target="http://www.mfs.com/" TargetMode="External"/><Relationship Id="rId40" Type="http://schemas.openxmlformats.org/officeDocument/2006/relationships/image" Target="../media/image24.png"/><Relationship Id="rId45" Type="http://schemas.openxmlformats.org/officeDocument/2006/relationships/hyperlink" Target="http://www.principal.com/" TargetMode="External"/><Relationship Id="rId53" Type="http://schemas.openxmlformats.org/officeDocument/2006/relationships/hyperlink" Target="http://www.scrs.schwab.com/" TargetMode="External"/><Relationship Id="rId58" Type="http://schemas.openxmlformats.org/officeDocument/2006/relationships/image" Target="../media/image34.png"/><Relationship Id="rId66" Type="http://schemas.openxmlformats.org/officeDocument/2006/relationships/hyperlink" Target="http://www.paychex.com/advisors" TargetMode="External"/><Relationship Id="rId5" Type="http://schemas.openxmlformats.org/officeDocument/2006/relationships/image" Target="../media/image4.png"/><Relationship Id="rId15" Type="http://schemas.openxmlformats.org/officeDocument/2006/relationships/hyperlink" Target="https://www2.blackrock.com/us/defined-contribution" TargetMode="External"/><Relationship Id="rId23" Type="http://schemas.openxmlformats.org/officeDocument/2006/relationships/hyperlink" Target="http://www.expertplan.com/" TargetMode="External"/><Relationship Id="rId28" Type="http://schemas.openxmlformats.org/officeDocument/2006/relationships/image" Target="../media/image17.png"/><Relationship Id="rId36" Type="http://schemas.openxmlformats.org/officeDocument/2006/relationships/image" Target="../media/image22.png"/><Relationship Id="rId49" Type="http://schemas.openxmlformats.org/officeDocument/2006/relationships/hyperlink" Target="http://www.tdacorporateservices.com/" TargetMode="External"/><Relationship Id="rId57" Type="http://schemas.openxmlformats.org/officeDocument/2006/relationships/hyperlink" Target="http://advisor.fidelity.com/401k" TargetMode="External"/><Relationship Id="rId61" Type="http://schemas.openxmlformats.org/officeDocument/2006/relationships/image" Target="../media/image36.png"/><Relationship Id="rId10" Type="http://schemas.openxmlformats.org/officeDocument/2006/relationships/hyperlink" Target="http://www.adp.com/401k" TargetMode="External"/><Relationship Id="rId19" Type="http://schemas.openxmlformats.org/officeDocument/2006/relationships/hyperlink" Target="http://www.divinvest.com/" TargetMode="External"/><Relationship Id="rId31" Type="http://schemas.openxmlformats.org/officeDocument/2006/relationships/hyperlink" Target="http://www.jpmorgan.com/retirement" TargetMode="External"/><Relationship Id="rId44" Type="http://schemas.openxmlformats.org/officeDocument/2006/relationships/image" Target="../media/image27.png"/><Relationship Id="rId52" Type="http://schemas.openxmlformats.org/officeDocument/2006/relationships/image" Target="../media/image31.png"/><Relationship Id="rId60" Type="http://schemas.openxmlformats.org/officeDocument/2006/relationships/hyperlink" Target="http://www.putnam.com/plan-sponsor" TargetMode="External"/><Relationship Id="rId65" Type="http://schemas.openxmlformats.org/officeDocument/2006/relationships/image" Target="../media/image38.png"/><Relationship Id="rId4" Type="http://schemas.openxmlformats.org/officeDocument/2006/relationships/hyperlink" Target="http://www.unfiedtrust.com/" TargetMode="External"/><Relationship Id="rId9" Type="http://schemas.openxmlformats.org/officeDocument/2006/relationships/image" Target="../media/image7.png"/><Relationship Id="rId14" Type="http://schemas.openxmlformats.org/officeDocument/2006/relationships/image" Target="../media/image10.png"/><Relationship Id="rId22" Type="http://schemas.openxmlformats.org/officeDocument/2006/relationships/image" Target="../media/image14.png"/><Relationship Id="rId27" Type="http://schemas.openxmlformats.org/officeDocument/2006/relationships/hyperlink" Target="http://www.goldmansachsfunds.com/" TargetMode="External"/><Relationship Id="rId30" Type="http://schemas.openxmlformats.org/officeDocument/2006/relationships/image" Target="../media/image19.png"/><Relationship Id="rId35" Type="http://schemas.openxmlformats.org/officeDocument/2006/relationships/hyperlink" Target="http://www.massmutual.com/retire" TargetMode="External"/><Relationship Id="rId43" Type="http://schemas.openxmlformats.org/officeDocument/2006/relationships/image" Target="../media/image26.png"/><Relationship Id="rId48" Type="http://schemas.openxmlformats.org/officeDocument/2006/relationships/image" Target="../media/image29.png"/><Relationship Id="rId56" Type="http://schemas.openxmlformats.org/officeDocument/2006/relationships/image" Target="../media/image33.png"/><Relationship Id="rId64" Type="http://schemas.openxmlformats.org/officeDocument/2006/relationships/hyperlink" Target="http://401k.guardianlife.com/" TargetMode="External"/><Relationship Id="rId8" Type="http://schemas.openxmlformats.org/officeDocument/2006/relationships/hyperlink" Target="http://www.trsretire.com/" TargetMode="External"/><Relationship Id="rId51" Type="http://schemas.openxmlformats.org/officeDocument/2006/relationships/hyperlink" Target="http://www.tiaa-cref.org/" TargetMode="External"/><Relationship Id="rId3" Type="http://schemas.openxmlformats.org/officeDocument/2006/relationships/image" Target="../media/image3.png"/><Relationship Id="rId12" Type="http://schemas.openxmlformats.org/officeDocument/2006/relationships/image" Target="../media/image9.png"/><Relationship Id="rId17" Type="http://schemas.openxmlformats.org/officeDocument/2006/relationships/hyperlink" Target="http://www.cpiqpc.com/" TargetMode="External"/><Relationship Id="rId25" Type="http://schemas.openxmlformats.org/officeDocument/2006/relationships/hyperlink" Target="http://www.inginvestment.com/" TargetMode="External"/><Relationship Id="rId33" Type="http://schemas.openxmlformats.org/officeDocument/2006/relationships/hyperlink" Target="http://www.lincolnfinancial.com/retirement" TargetMode="External"/><Relationship Id="rId38" Type="http://schemas.openxmlformats.org/officeDocument/2006/relationships/image" Target="../media/image23.png"/><Relationship Id="rId46" Type="http://schemas.openxmlformats.org/officeDocument/2006/relationships/image" Target="../media/image28.png"/><Relationship Id="rId59" Type="http://schemas.openxmlformats.org/officeDocument/2006/relationships/image" Target="../media/image35.png"/><Relationship Id="rId67" Type="http://schemas.openxmlformats.org/officeDocument/2006/relationships/image" Target="../media/image39.png"/><Relationship Id="rId20" Type="http://schemas.openxmlformats.org/officeDocument/2006/relationships/image" Target="../media/image13.png"/><Relationship Id="rId41" Type="http://schemas.openxmlformats.org/officeDocument/2006/relationships/hyperlink" Target="http://www.newyorkliferetirementplans.com/" TargetMode="External"/><Relationship Id="rId54" Type="http://schemas.openxmlformats.org/officeDocument/2006/relationships/image" Target="../media/image32.png"/><Relationship Id="rId62" Type="http://schemas.openxmlformats.org/officeDocument/2006/relationships/hyperlink" Target="http://www.oneamerica.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628650" y="1377950"/>
            <a:ext cx="6954838" cy="782638"/>
          </a:xfrm>
        </p:spPr>
        <p:txBody>
          <a:bodyPr/>
          <a:lstStyle/>
          <a:p>
            <a:pPr eaLnBrk="1" hangingPunct="1">
              <a:defRPr/>
            </a:pPr>
            <a:r>
              <a:rPr lang="en-US" dirty="0" smtClean="0"/>
              <a:t>Employer level services</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628650" y="317500"/>
            <a:ext cx="6954838" cy="781050"/>
          </a:xfrm>
        </p:spPr>
        <p:txBody>
          <a:bodyPr/>
          <a:lstStyle/>
          <a:p>
            <a:pPr eaLnBrk="1" hangingPunct="1">
              <a:defRPr/>
            </a:pPr>
            <a:r>
              <a:rPr lang="en-US" sz="2800" dirty="0" smtClean="0"/>
              <a:t>THE FIDUCIARY DUTY TO ASK FOR HELP</a:t>
            </a:r>
            <a:endParaRPr lang="en-US" sz="2800" dirty="0"/>
          </a:p>
        </p:txBody>
      </p:sp>
      <p:sp>
        <p:nvSpPr>
          <p:cNvPr id="4" name="Content Placeholder 2"/>
          <p:cNvSpPr txBox="1">
            <a:spLocks/>
          </p:cNvSpPr>
          <p:nvPr/>
        </p:nvSpPr>
        <p:spPr>
          <a:xfrm>
            <a:off x="414338" y="1325563"/>
            <a:ext cx="8229600" cy="4891087"/>
          </a:xfrm>
          <a:prstGeom prst="rect">
            <a:avLst/>
          </a:prstGeom>
        </p:spPr>
        <p:txBody>
          <a:bodyPr/>
          <a:lstStyle>
            <a:lvl1pPr marL="0" indent="0" algn="l" rtl="0" eaLnBrk="1" fontAlgn="base" hangingPunct="1">
              <a:lnSpc>
                <a:spcPct val="140000"/>
              </a:lnSpc>
              <a:spcBef>
                <a:spcPts val="750"/>
              </a:spcBef>
              <a:spcAft>
                <a:spcPct val="0"/>
              </a:spcAft>
              <a:buFont typeface="Arial" charset="0"/>
              <a:buNone/>
              <a:defRPr sz="1350" b="0" i="0" kern="1200" baseline="0">
                <a:solidFill>
                  <a:schemeClr val="tx1">
                    <a:lumMod val="65000"/>
                    <a:lumOff val="35000"/>
                  </a:schemeClr>
                </a:solidFill>
                <a:latin typeface="+mn-lt"/>
                <a:ea typeface="Futura Light" charset="0"/>
                <a:cs typeface="Futura Light" charset="0"/>
              </a:defRPr>
            </a:lvl1pPr>
            <a:lvl2pPr marL="342900" indent="0" algn="ctr" rtl="0" eaLnBrk="1" fontAlgn="base" hangingPunct="1">
              <a:lnSpc>
                <a:spcPct val="90000"/>
              </a:lnSpc>
              <a:spcBef>
                <a:spcPts val="375"/>
              </a:spcBef>
              <a:spcAft>
                <a:spcPct val="0"/>
              </a:spcAft>
              <a:buFont typeface="Arial" charset="0"/>
              <a:buNone/>
              <a:defRPr sz="1500" kern="1200">
                <a:solidFill>
                  <a:schemeClr val="tx1"/>
                </a:solidFill>
                <a:latin typeface="+mn-lt"/>
                <a:ea typeface="+mn-ea"/>
                <a:cs typeface="+mn-cs"/>
              </a:defRPr>
            </a:lvl2pPr>
            <a:lvl3pPr marL="685800" indent="0" algn="ctr" rtl="0" eaLnBrk="1" fontAlgn="base" hangingPunct="1">
              <a:lnSpc>
                <a:spcPct val="90000"/>
              </a:lnSpc>
              <a:spcBef>
                <a:spcPts val="375"/>
              </a:spcBef>
              <a:spcAft>
                <a:spcPct val="0"/>
              </a:spcAft>
              <a:buFont typeface="Arial" charset="0"/>
              <a:buNone/>
              <a:defRPr sz="1350" kern="1200">
                <a:solidFill>
                  <a:schemeClr val="tx1"/>
                </a:solidFill>
                <a:latin typeface="+mn-lt"/>
                <a:ea typeface="+mn-ea"/>
                <a:cs typeface="+mn-cs"/>
              </a:defRPr>
            </a:lvl3pPr>
            <a:lvl4pPr marL="1028700" indent="0" algn="ctr" rtl="0" eaLnBrk="1" fontAlgn="base" hangingPunct="1">
              <a:lnSpc>
                <a:spcPct val="90000"/>
              </a:lnSpc>
              <a:spcBef>
                <a:spcPts val="375"/>
              </a:spcBef>
              <a:spcAft>
                <a:spcPct val="0"/>
              </a:spcAft>
              <a:buFont typeface="Arial" charset="0"/>
              <a:buNone/>
              <a:defRPr sz="1200" kern="1200">
                <a:solidFill>
                  <a:schemeClr val="tx1"/>
                </a:solidFill>
                <a:latin typeface="+mn-lt"/>
                <a:ea typeface="+mn-ea"/>
                <a:cs typeface="+mn-cs"/>
              </a:defRPr>
            </a:lvl4pPr>
            <a:lvl5pPr marL="1371600" indent="0" algn="ctr" rtl="0" eaLnBrk="1" fontAlgn="base" hangingPunct="1">
              <a:lnSpc>
                <a:spcPct val="90000"/>
              </a:lnSpc>
              <a:spcBef>
                <a:spcPts val="375"/>
              </a:spcBef>
              <a:spcAft>
                <a:spcPct val="0"/>
              </a:spcAft>
              <a:buFont typeface="Arial"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9pPr>
          </a:lstStyle>
          <a:p>
            <a:pPr>
              <a:lnSpc>
                <a:spcPct val="100000"/>
              </a:lnSpc>
              <a:buFont typeface="Wingdings" pitchFamily="2" charset="2"/>
              <a:buNone/>
              <a:defRPr/>
            </a:pPr>
            <a:r>
              <a:rPr lang="en-US" altLang="en-US" sz="1400" dirty="0" smtClean="0">
                <a:solidFill>
                  <a:schemeClr val="tx1"/>
                </a:solidFill>
                <a:latin typeface="+mj-lt"/>
                <a:cs typeface="Arial" panose="020B0604020202020204" pitchFamily="34" charset="0"/>
              </a:rPr>
              <a:t>Although fiduciaries are held to the standard of a knowledgeable investor, they are not required to have the experience or qualifications that such a person might have. The court in </a:t>
            </a:r>
            <a:r>
              <a:rPr lang="en-US" altLang="en-US" sz="1400" i="1" dirty="0" smtClean="0">
                <a:solidFill>
                  <a:schemeClr val="tx1"/>
                </a:solidFill>
                <a:latin typeface="+mj-lt"/>
                <a:cs typeface="Arial" panose="020B0604020202020204" pitchFamily="34" charset="0"/>
              </a:rPr>
              <a:t>Harley v. Minnesota Mining and Manufacturing Company</a:t>
            </a:r>
            <a:r>
              <a:rPr lang="en-US" altLang="en-US" sz="1400" dirty="0" smtClean="0">
                <a:solidFill>
                  <a:schemeClr val="tx1"/>
                </a:solidFill>
                <a:latin typeface="+mj-lt"/>
                <a:cs typeface="Arial" panose="020B0604020202020204" pitchFamily="34" charset="0"/>
              </a:rPr>
              <a:t> explained that the law “does not impose a rule that fiduciaries be ‘experts’ on all types of investments they make.” [42 F. Supp. 2d 898, 907 (D. Minn. 1999)] </a:t>
            </a:r>
          </a:p>
          <a:p>
            <a:pPr>
              <a:lnSpc>
                <a:spcPct val="100000"/>
              </a:lnSpc>
              <a:buFont typeface="Wingdings" pitchFamily="2" charset="2"/>
              <a:buNone/>
              <a:defRPr/>
            </a:pPr>
            <a:r>
              <a:rPr lang="en-US" altLang="en-US" sz="1400" dirty="0" smtClean="0">
                <a:solidFill>
                  <a:schemeClr val="tx1"/>
                </a:solidFill>
                <a:latin typeface="+mj-lt"/>
                <a:cs typeface="Arial" panose="020B0604020202020204" pitchFamily="34" charset="0"/>
              </a:rPr>
              <a:t>However, if fiduciaries lack the ability to manage their plan's investments prudently, they must get help. </a:t>
            </a:r>
          </a:p>
          <a:p>
            <a:pPr>
              <a:lnSpc>
                <a:spcPct val="100000"/>
              </a:lnSpc>
              <a:buFont typeface="Wingdings" pitchFamily="2" charset="2"/>
              <a:buNone/>
              <a:defRPr/>
            </a:pPr>
            <a:r>
              <a:rPr lang="en-US" altLang="en-US" sz="1400" dirty="0" smtClean="0">
                <a:solidFill>
                  <a:schemeClr val="tx1"/>
                </a:solidFill>
                <a:latin typeface="+mj-lt"/>
                <a:cs typeface="Arial" panose="020B0604020202020204" pitchFamily="34" charset="0"/>
              </a:rPr>
              <a:t>The Department of Labor (DOL), as well as a number of courts, has taken the position that fiduciaries who are not qualified to fulfill their duties are legally required to seek assistance from competent sources. </a:t>
            </a:r>
            <a:r>
              <a:rPr lang="en-US" altLang="en-US" sz="1400" b="1" dirty="0" smtClean="0">
                <a:solidFill>
                  <a:schemeClr val="tx1"/>
                </a:solidFill>
                <a:latin typeface="+mj-lt"/>
                <a:cs typeface="Arial" panose="020B0604020202020204" pitchFamily="34" charset="0"/>
              </a:rPr>
              <a:t>The DOL states: “Unless they possess the necessary expertise to evaluate such factors, fiduciaries would need to obtain the advice of a qualified, independent expert.” [DOL Reg. § 2509.95-1(c)(6)]</a:t>
            </a:r>
            <a:r>
              <a:rPr lang="en-US" altLang="en-US" sz="1400" dirty="0" smtClean="0">
                <a:solidFill>
                  <a:schemeClr val="tx1"/>
                </a:solidFill>
                <a:latin typeface="+mj-lt"/>
                <a:cs typeface="Arial" panose="020B0604020202020204" pitchFamily="34" charset="0"/>
              </a:rPr>
              <a:t> </a:t>
            </a:r>
          </a:p>
          <a:p>
            <a:pPr>
              <a:lnSpc>
                <a:spcPct val="100000"/>
              </a:lnSpc>
              <a:buFont typeface="Wingdings" pitchFamily="2" charset="2"/>
              <a:buNone/>
              <a:defRPr/>
            </a:pPr>
            <a:r>
              <a:rPr lang="en-US" altLang="en-US" sz="1400" dirty="0" smtClean="0">
                <a:solidFill>
                  <a:schemeClr val="tx1"/>
                </a:solidFill>
                <a:latin typeface="+mj-lt"/>
                <a:cs typeface="Arial" panose="020B0604020202020204" pitchFamily="34" charset="0"/>
              </a:rPr>
              <a:t>In </a:t>
            </a:r>
            <a:r>
              <a:rPr lang="en-US" altLang="en-US" sz="1400" i="1" dirty="0" err="1" smtClean="0">
                <a:solidFill>
                  <a:schemeClr val="tx1"/>
                </a:solidFill>
                <a:latin typeface="+mj-lt"/>
                <a:cs typeface="Arial" panose="020B0604020202020204" pitchFamily="34" charset="0"/>
              </a:rPr>
              <a:t>Liss</a:t>
            </a:r>
            <a:r>
              <a:rPr lang="en-US" altLang="en-US" sz="1400" i="1" dirty="0" smtClean="0">
                <a:solidFill>
                  <a:schemeClr val="tx1"/>
                </a:solidFill>
                <a:latin typeface="+mj-lt"/>
                <a:cs typeface="Arial" panose="020B0604020202020204" pitchFamily="34" charset="0"/>
              </a:rPr>
              <a:t> v. Smith</a:t>
            </a:r>
            <a:r>
              <a:rPr lang="en-US" altLang="en-US" sz="1400" dirty="0" smtClean="0">
                <a:solidFill>
                  <a:schemeClr val="tx1"/>
                </a:solidFill>
                <a:latin typeface="+mj-lt"/>
                <a:cs typeface="Arial" panose="020B0604020202020204" pitchFamily="34" charset="0"/>
              </a:rPr>
              <a:t>, the court said, “where the trustees lack the requisite knowledge, experience and expertise to make the necessary decisions with respect to investments, their fiduciary obligations require them to hire independent professional advisors.” [991 F. Supp. 278, 297 (S.D.N.Y. 1998)] </a:t>
            </a:r>
          </a:p>
          <a:p>
            <a:pPr>
              <a:lnSpc>
                <a:spcPct val="100000"/>
              </a:lnSpc>
              <a:buFont typeface="Wingdings" pitchFamily="2" charset="2"/>
              <a:buNone/>
              <a:defRPr/>
            </a:pPr>
            <a:endParaRPr lang="en-US" altLang="en-US" sz="1600" dirty="0" smtClean="0">
              <a:solidFill>
                <a:schemeClr val="tx1"/>
              </a:solidFill>
              <a:latin typeface="Arial" panose="020B0604020202020204" pitchFamily="34" charset="0"/>
              <a:cs typeface="Arial" panose="020B0604020202020204"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628650" y="317500"/>
            <a:ext cx="6954838" cy="781050"/>
          </a:xfrm>
        </p:spPr>
        <p:txBody>
          <a:bodyPr/>
          <a:lstStyle/>
          <a:p>
            <a:pPr eaLnBrk="1" hangingPunct="1">
              <a:defRPr/>
            </a:pPr>
            <a:r>
              <a:rPr lang="en-US" sz="2800" dirty="0" smtClean="0"/>
              <a:t>INVESTMENT POLICY STATEMENT</a:t>
            </a:r>
            <a:endParaRPr lang="en-US" sz="2800" dirty="0"/>
          </a:p>
        </p:txBody>
      </p:sp>
      <p:sp>
        <p:nvSpPr>
          <p:cNvPr id="29699" name="Content Placeholder 2"/>
          <p:cNvSpPr txBox="1">
            <a:spLocks/>
          </p:cNvSpPr>
          <p:nvPr/>
        </p:nvSpPr>
        <p:spPr bwMode="auto">
          <a:xfrm>
            <a:off x="549275" y="1352550"/>
            <a:ext cx="8045450" cy="4637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lnSpc>
                <a:spcPct val="140000"/>
              </a:lnSpc>
              <a:spcBef>
                <a:spcPct val="20000"/>
              </a:spcBef>
              <a:buFont typeface="Wingdings" pitchFamily="2" charset="2"/>
              <a:buNone/>
            </a:pPr>
            <a:r>
              <a:rPr lang="en-US" altLang="en-US" sz="1600">
                <a:latin typeface="Century Gothic" pitchFamily="34" charset="0"/>
                <a:ea typeface="Futura Light"/>
                <a:cs typeface="Futura Light"/>
              </a:rPr>
              <a:t>ERISA states that plans must “provide a procedure for establishing and carrying out a funding policy in a method consistent with the objectives of the plan.” This has been interpreted to mean that qualified retirement plans, including defined contribution plans, should have established procedures for plan investment-related decision making.</a:t>
            </a:r>
          </a:p>
          <a:p>
            <a:pPr eaLnBrk="1" hangingPunct="1">
              <a:lnSpc>
                <a:spcPct val="140000"/>
              </a:lnSpc>
              <a:spcBef>
                <a:spcPct val="20000"/>
              </a:spcBef>
              <a:buFont typeface="Wingdings" pitchFamily="2" charset="2"/>
              <a:buNone/>
            </a:pPr>
            <a:endParaRPr lang="en-US" altLang="en-US" sz="1600">
              <a:latin typeface="Century Gothic" pitchFamily="34" charset="0"/>
              <a:ea typeface="Futura Light"/>
              <a:cs typeface="Futura Light"/>
            </a:endParaRPr>
          </a:p>
          <a:p>
            <a:pPr eaLnBrk="1" hangingPunct="1">
              <a:lnSpc>
                <a:spcPct val="140000"/>
              </a:lnSpc>
              <a:spcBef>
                <a:spcPct val="20000"/>
              </a:spcBef>
              <a:buFont typeface="Wingdings" pitchFamily="2" charset="2"/>
              <a:buNone/>
            </a:pPr>
            <a:r>
              <a:rPr lang="en-US" altLang="en-US" sz="1600">
                <a:latin typeface="Century Gothic" pitchFamily="34" charset="0"/>
                <a:ea typeface="Futura Light"/>
                <a:cs typeface="Futura Light"/>
              </a:rPr>
              <a:t>…adoption of a formal investment policy process, and documenting that process, will assist sponsors in the prudent management of their defined contribution plan assets and will help them manage their fiduciary liability.</a:t>
            </a:r>
          </a:p>
          <a:p>
            <a:pPr eaLnBrk="1" hangingPunct="1">
              <a:lnSpc>
                <a:spcPct val="140000"/>
              </a:lnSpc>
              <a:spcBef>
                <a:spcPct val="20000"/>
              </a:spcBef>
              <a:buFont typeface="Wingdings" pitchFamily="2" charset="2"/>
              <a:buNone/>
            </a:pPr>
            <a:endParaRPr lang="en-US" altLang="en-US" sz="1600">
              <a:latin typeface="Century Gothic" pitchFamily="34" charset="0"/>
              <a:ea typeface="Futura Light"/>
              <a:cs typeface="Futura Light"/>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628650" y="317500"/>
            <a:ext cx="6954838" cy="781050"/>
          </a:xfrm>
        </p:spPr>
        <p:txBody>
          <a:bodyPr/>
          <a:lstStyle/>
          <a:p>
            <a:pPr eaLnBrk="1" hangingPunct="1">
              <a:defRPr/>
            </a:pPr>
            <a:r>
              <a:rPr lang="en-US" sz="2800" dirty="0" smtClean="0"/>
              <a:t>Our investment consulting process</a:t>
            </a:r>
            <a:endParaRPr lang="en-US" sz="2800" dirty="0"/>
          </a:p>
        </p:txBody>
      </p:sp>
      <p:grpSp>
        <p:nvGrpSpPr>
          <p:cNvPr id="30723" name="Group 13"/>
          <p:cNvGrpSpPr>
            <a:grpSpLocks/>
          </p:cNvGrpSpPr>
          <p:nvPr/>
        </p:nvGrpSpPr>
        <p:grpSpPr bwMode="auto">
          <a:xfrm>
            <a:off x="906463" y="1001713"/>
            <a:ext cx="7737475" cy="4941887"/>
            <a:chOff x="877491" y="1899920"/>
            <a:chExt cx="8761809" cy="5687943"/>
          </a:xfrm>
        </p:grpSpPr>
        <p:sp>
          <p:nvSpPr>
            <p:cNvPr id="7" name="AutoShape 70"/>
            <p:cNvSpPr>
              <a:spLocks noChangeArrowheads="1"/>
            </p:cNvSpPr>
            <p:nvPr/>
          </p:nvSpPr>
          <p:spPr bwMode="auto">
            <a:xfrm>
              <a:off x="4275074" y="4231374"/>
              <a:ext cx="1921701" cy="1035998"/>
            </a:xfrm>
            <a:prstGeom prst="roundRect">
              <a:avLst>
                <a:gd name="adj" fmla="val 12468"/>
              </a:avLst>
            </a:prstGeom>
            <a:gradFill rotWithShape="1">
              <a:gsLst>
                <a:gs pos="0">
                  <a:srgbClr val="214D94"/>
                </a:gs>
                <a:gs pos="50000">
                  <a:srgbClr val="D3DBEA"/>
                </a:gs>
                <a:gs pos="100000">
                  <a:srgbClr val="214D94"/>
                </a:gs>
              </a:gsLst>
              <a:lin ang="5400000" scaled="1"/>
            </a:gradFill>
            <a:ln w="12700">
              <a:solidFill>
                <a:schemeClr val="tx1"/>
              </a:solidFill>
              <a:round/>
              <a:headEnd/>
              <a:tailEnd/>
            </a:ln>
            <a:effectLst>
              <a:outerShdw blurRad="63500" dist="107763" dir="2700000" algn="ctr" rotWithShape="0">
                <a:schemeClr val="bg2">
                  <a:alpha val="74998"/>
                </a:schemeClr>
              </a:outerShdw>
            </a:effectLst>
          </p:spPr>
          <p:txBody>
            <a:bodyPr wrap="none" lIns="101882" tIns="50941" rIns="101882" bIns="50941" anchor="ctr"/>
            <a:lstStyle/>
            <a:p>
              <a:pPr eaLnBrk="0" hangingPunct="0">
                <a:defRPr/>
              </a:pPr>
              <a:endParaRPr lang="en-US" sz="2700">
                <a:latin typeface="Times New Roman" charset="0"/>
                <a:ea typeface="ＭＳ Ｐゴシック" charset="0"/>
                <a:cs typeface="ＭＳ Ｐゴシック" charset="0"/>
              </a:endParaRPr>
            </a:p>
          </p:txBody>
        </p:sp>
        <p:sp>
          <p:nvSpPr>
            <p:cNvPr id="8" name="AutoShape 54"/>
            <p:cNvSpPr>
              <a:spLocks noChangeArrowheads="1"/>
            </p:cNvSpPr>
            <p:nvPr/>
          </p:nvSpPr>
          <p:spPr bwMode="auto">
            <a:xfrm>
              <a:off x="2515161" y="5459224"/>
              <a:ext cx="1921702" cy="1035998"/>
            </a:xfrm>
            <a:prstGeom prst="roundRect">
              <a:avLst>
                <a:gd name="adj" fmla="val 12468"/>
              </a:avLst>
            </a:prstGeom>
            <a:gradFill rotWithShape="1">
              <a:gsLst>
                <a:gs pos="0">
                  <a:srgbClr val="214D94"/>
                </a:gs>
                <a:gs pos="50000">
                  <a:srgbClr val="D3DBEA"/>
                </a:gs>
                <a:gs pos="100000">
                  <a:srgbClr val="214D94"/>
                </a:gs>
              </a:gsLst>
              <a:lin ang="5400000" scaled="1"/>
            </a:gradFill>
            <a:ln w="12700">
              <a:solidFill>
                <a:schemeClr val="tx1"/>
              </a:solidFill>
              <a:round/>
              <a:headEnd/>
              <a:tailEnd/>
            </a:ln>
            <a:effectLst>
              <a:outerShdw blurRad="63500" dist="107763" dir="2700000" algn="ctr" rotWithShape="0">
                <a:schemeClr val="bg2">
                  <a:alpha val="74998"/>
                </a:schemeClr>
              </a:outerShdw>
            </a:effectLst>
          </p:spPr>
          <p:txBody>
            <a:bodyPr wrap="none" lIns="101882" tIns="50941" rIns="101882" bIns="50941" anchor="ctr"/>
            <a:lstStyle/>
            <a:p>
              <a:pPr eaLnBrk="0" hangingPunct="0">
                <a:defRPr/>
              </a:pPr>
              <a:endParaRPr lang="en-US" sz="2700">
                <a:latin typeface="Times New Roman" charset="0"/>
                <a:ea typeface="ＭＳ Ｐゴシック" charset="0"/>
                <a:cs typeface="ＭＳ Ｐゴシック" charset="0"/>
              </a:endParaRPr>
            </a:p>
          </p:txBody>
        </p:sp>
        <p:sp>
          <p:nvSpPr>
            <p:cNvPr id="30727" name="Rectangle 55"/>
            <p:cNvSpPr>
              <a:spLocks noChangeArrowheads="1"/>
            </p:cNvSpPr>
            <p:nvPr/>
          </p:nvSpPr>
          <p:spPr bwMode="auto">
            <a:xfrm>
              <a:off x="2503531" y="5484702"/>
              <a:ext cx="2011680" cy="5443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2590" tIns="51296" rIns="102590" bIns="51296">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r>
                <a:rPr lang="en-US" altLang="en-US" sz="1200" b="1">
                  <a:solidFill>
                    <a:srgbClr val="102548"/>
                  </a:solidFill>
                  <a:latin typeface="Arial" pitchFamily="34" charset="0"/>
                  <a:ea typeface="MS PGothic" pitchFamily="34" charset="-128"/>
                </a:rPr>
                <a:t>Develop</a:t>
              </a:r>
            </a:p>
            <a:p>
              <a:r>
                <a:rPr lang="en-US" altLang="en-US" sz="1200" b="1">
                  <a:solidFill>
                    <a:srgbClr val="102548"/>
                  </a:solidFill>
                  <a:latin typeface="Arial" pitchFamily="34" charset="0"/>
                  <a:ea typeface="MS PGothic" pitchFamily="34" charset="-128"/>
                </a:rPr>
                <a:t>Investment Menu</a:t>
              </a:r>
            </a:p>
          </p:txBody>
        </p:sp>
        <p:sp>
          <p:nvSpPr>
            <p:cNvPr id="30728" name="Rectangle 56"/>
            <p:cNvSpPr>
              <a:spLocks noChangeArrowheads="1"/>
            </p:cNvSpPr>
            <p:nvPr/>
          </p:nvSpPr>
          <p:spPr bwMode="auto">
            <a:xfrm>
              <a:off x="3096102" y="6029008"/>
              <a:ext cx="799349" cy="331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02590" tIns="51296" rIns="102590" bIns="51296">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r>
                <a:rPr lang="en-US" altLang="en-US" sz="1200" b="1">
                  <a:latin typeface="Arial" pitchFamily="34" charset="0"/>
                  <a:ea typeface="MS PGothic" pitchFamily="34" charset="-128"/>
                </a:rPr>
                <a:t>Step 2</a:t>
              </a:r>
              <a:endParaRPr lang="en-US" altLang="en-US" sz="1200" i="1">
                <a:latin typeface="Arial" pitchFamily="34" charset="0"/>
                <a:ea typeface="MS PGothic" pitchFamily="34" charset="-128"/>
              </a:endParaRPr>
            </a:p>
          </p:txBody>
        </p:sp>
        <p:sp>
          <p:nvSpPr>
            <p:cNvPr id="11" name="AutoShape 62"/>
            <p:cNvSpPr>
              <a:spLocks noChangeArrowheads="1"/>
            </p:cNvSpPr>
            <p:nvPr/>
          </p:nvSpPr>
          <p:spPr bwMode="auto">
            <a:xfrm>
              <a:off x="7545022" y="1899920"/>
              <a:ext cx="1921702" cy="1035998"/>
            </a:xfrm>
            <a:prstGeom prst="roundRect">
              <a:avLst>
                <a:gd name="adj" fmla="val 12468"/>
              </a:avLst>
            </a:prstGeom>
            <a:gradFill rotWithShape="1">
              <a:gsLst>
                <a:gs pos="0">
                  <a:srgbClr val="214D94"/>
                </a:gs>
                <a:gs pos="50000">
                  <a:srgbClr val="D3DBEA"/>
                </a:gs>
                <a:gs pos="100000">
                  <a:srgbClr val="214D94"/>
                </a:gs>
              </a:gsLst>
              <a:lin ang="5400000" scaled="1"/>
            </a:gradFill>
            <a:ln w="12700">
              <a:solidFill>
                <a:schemeClr val="tx1"/>
              </a:solidFill>
              <a:round/>
              <a:headEnd/>
              <a:tailEnd/>
            </a:ln>
            <a:effectLst>
              <a:outerShdw blurRad="63500" dist="107763" dir="2700000" algn="ctr" rotWithShape="0">
                <a:schemeClr val="bg2">
                  <a:alpha val="74998"/>
                </a:schemeClr>
              </a:outerShdw>
            </a:effectLst>
          </p:spPr>
          <p:txBody>
            <a:bodyPr wrap="none" lIns="101882" tIns="50941" rIns="101882" bIns="50941" anchor="ctr"/>
            <a:lstStyle/>
            <a:p>
              <a:pPr eaLnBrk="0" hangingPunct="0">
                <a:defRPr/>
              </a:pPr>
              <a:endParaRPr lang="en-US" sz="2700">
                <a:latin typeface="Times New Roman" charset="0"/>
                <a:ea typeface="ＭＳ Ｐゴシック" charset="0"/>
                <a:cs typeface="ＭＳ Ｐゴシック" charset="0"/>
              </a:endParaRPr>
            </a:p>
          </p:txBody>
        </p:sp>
        <p:sp>
          <p:nvSpPr>
            <p:cNvPr id="30730" name="Rectangle 63"/>
            <p:cNvSpPr>
              <a:spLocks noChangeArrowheads="1"/>
            </p:cNvSpPr>
            <p:nvPr/>
          </p:nvSpPr>
          <p:spPr bwMode="auto">
            <a:xfrm>
              <a:off x="7543801" y="1957097"/>
              <a:ext cx="2095499" cy="5443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2590" tIns="51296" rIns="102590" bIns="51296">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r>
                <a:rPr lang="en-US" altLang="en-US" sz="1200" b="1">
                  <a:solidFill>
                    <a:srgbClr val="102548"/>
                  </a:solidFill>
                  <a:latin typeface="Arial" pitchFamily="34" charset="0"/>
                  <a:ea typeface="MS PGothic" pitchFamily="34" charset="-128"/>
                </a:rPr>
                <a:t>Monitor </a:t>
              </a:r>
            </a:p>
            <a:p>
              <a:r>
                <a:rPr lang="en-US" altLang="en-US" sz="1200" b="1">
                  <a:solidFill>
                    <a:srgbClr val="102548"/>
                  </a:solidFill>
                  <a:latin typeface="Arial" pitchFamily="34" charset="0"/>
                  <a:ea typeface="MS PGothic" pitchFamily="34" charset="-128"/>
                </a:rPr>
                <a:t>Investments</a:t>
              </a:r>
            </a:p>
          </p:txBody>
        </p:sp>
        <p:sp>
          <p:nvSpPr>
            <p:cNvPr id="30731" name="Rectangle 64"/>
            <p:cNvSpPr>
              <a:spLocks noChangeArrowheads="1"/>
            </p:cNvSpPr>
            <p:nvPr/>
          </p:nvSpPr>
          <p:spPr bwMode="auto">
            <a:xfrm>
              <a:off x="8125302" y="2574609"/>
              <a:ext cx="799349" cy="331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02590" tIns="51296" rIns="102590" bIns="51296">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r>
                <a:rPr lang="en-US" altLang="en-US" sz="1200" b="1">
                  <a:latin typeface="Arial" pitchFamily="34" charset="0"/>
                  <a:ea typeface="MS PGothic" pitchFamily="34" charset="-128"/>
                </a:rPr>
                <a:t>Step 5</a:t>
              </a:r>
              <a:endParaRPr lang="en-US" altLang="en-US" sz="1200" i="1">
                <a:latin typeface="Arial" pitchFamily="34" charset="0"/>
                <a:ea typeface="MS PGothic" pitchFamily="34" charset="-128"/>
              </a:endParaRPr>
            </a:p>
          </p:txBody>
        </p:sp>
        <p:sp>
          <p:nvSpPr>
            <p:cNvPr id="14" name="AutoShape 66"/>
            <p:cNvSpPr>
              <a:spLocks noChangeArrowheads="1"/>
            </p:cNvSpPr>
            <p:nvPr/>
          </p:nvSpPr>
          <p:spPr bwMode="auto">
            <a:xfrm>
              <a:off x="5783313" y="3021795"/>
              <a:ext cx="1923499" cy="1037826"/>
            </a:xfrm>
            <a:prstGeom prst="roundRect">
              <a:avLst>
                <a:gd name="adj" fmla="val 12468"/>
              </a:avLst>
            </a:prstGeom>
            <a:gradFill rotWithShape="1">
              <a:gsLst>
                <a:gs pos="0">
                  <a:srgbClr val="214D94"/>
                </a:gs>
                <a:gs pos="50000">
                  <a:srgbClr val="D3DBEA"/>
                </a:gs>
                <a:gs pos="100000">
                  <a:srgbClr val="214D94"/>
                </a:gs>
              </a:gsLst>
              <a:lin ang="5400000" scaled="1"/>
            </a:gradFill>
            <a:ln w="12700">
              <a:solidFill>
                <a:schemeClr val="tx1"/>
              </a:solidFill>
              <a:round/>
              <a:headEnd/>
              <a:tailEnd/>
            </a:ln>
            <a:effectLst>
              <a:outerShdw blurRad="63500" dist="107763" dir="2700000" algn="ctr" rotWithShape="0">
                <a:schemeClr val="bg2">
                  <a:alpha val="74998"/>
                </a:schemeClr>
              </a:outerShdw>
            </a:effectLst>
          </p:spPr>
          <p:txBody>
            <a:bodyPr wrap="none" lIns="101882" tIns="50941" rIns="101882" bIns="50941" anchor="ctr"/>
            <a:lstStyle/>
            <a:p>
              <a:pPr eaLnBrk="0" hangingPunct="0">
                <a:defRPr/>
              </a:pPr>
              <a:endParaRPr lang="en-US" sz="2700">
                <a:latin typeface="Times New Roman" charset="0"/>
                <a:ea typeface="ＭＳ Ｐゴシック" charset="0"/>
                <a:cs typeface="ＭＳ Ｐゴシック" charset="0"/>
              </a:endParaRPr>
            </a:p>
          </p:txBody>
        </p:sp>
        <p:sp>
          <p:nvSpPr>
            <p:cNvPr id="30733" name="Rectangle 67"/>
            <p:cNvSpPr>
              <a:spLocks noChangeArrowheads="1"/>
            </p:cNvSpPr>
            <p:nvPr/>
          </p:nvSpPr>
          <p:spPr bwMode="auto">
            <a:xfrm>
              <a:off x="5783580" y="3195319"/>
              <a:ext cx="2011680" cy="5443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2590" tIns="51296" rIns="102590" bIns="51296">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r>
                <a:rPr lang="en-US" altLang="en-US" sz="1200" b="1">
                  <a:solidFill>
                    <a:srgbClr val="102548"/>
                  </a:solidFill>
                  <a:latin typeface="Arial" pitchFamily="34" charset="0"/>
                  <a:ea typeface="MS PGothic" pitchFamily="34" charset="-128"/>
                </a:rPr>
                <a:t>Implement</a:t>
              </a:r>
            </a:p>
            <a:p>
              <a:r>
                <a:rPr lang="en-US" altLang="en-US" sz="1200" b="1">
                  <a:solidFill>
                    <a:srgbClr val="102548"/>
                  </a:solidFill>
                  <a:latin typeface="Arial" pitchFamily="34" charset="0"/>
                  <a:ea typeface="MS PGothic" pitchFamily="34" charset="-128"/>
                </a:rPr>
                <a:t>Policy</a:t>
              </a:r>
            </a:p>
          </p:txBody>
        </p:sp>
        <p:sp>
          <p:nvSpPr>
            <p:cNvPr id="30734" name="Rectangle 68"/>
            <p:cNvSpPr>
              <a:spLocks noChangeArrowheads="1"/>
            </p:cNvSpPr>
            <p:nvPr/>
          </p:nvSpPr>
          <p:spPr bwMode="auto">
            <a:xfrm>
              <a:off x="6365082" y="3697288"/>
              <a:ext cx="799349" cy="331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02590" tIns="51296" rIns="102590" bIns="51296">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r>
                <a:rPr lang="en-US" altLang="en-US" sz="1200" b="1">
                  <a:latin typeface="Arial" pitchFamily="34" charset="0"/>
                  <a:ea typeface="MS PGothic" pitchFamily="34" charset="-128"/>
                </a:rPr>
                <a:t>Step 4</a:t>
              </a:r>
              <a:endParaRPr lang="en-US" altLang="en-US" sz="1200" i="1">
                <a:latin typeface="Arial" pitchFamily="34" charset="0"/>
                <a:ea typeface="MS PGothic" pitchFamily="34" charset="-128"/>
              </a:endParaRPr>
            </a:p>
          </p:txBody>
        </p:sp>
        <p:sp>
          <p:nvSpPr>
            <p:cNvPr id="30735" name="Rectangle 71"/>
            <p:cNvSpPr>
              <a:spLocks noChangeArrowheads="1"/>
            </p:cNvSpPr>
            <p:nvPr/>
          </p:nvSpPr>
          <p:spPr bwMode="auto">
            <a:xfrm>
              <a:off x="4274820" y="4303852"/>
              <a:ext cx="2011680" cy="5443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2590" tIns="51296" rIns="102590" bIns="51296">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r>
                <a:rPr lang="en-US" altLang="en-US" sz="1200" b="1">
                  <a:solidFill>
                    <a:srgbClr val="102548"/>
                  </a:solidFill>
                  <a:latin typeface="Arial" pitchFamily="34" charset="0"/>
                  <a:ea typeface="MS PGothic" pitchFamily="34" charset="-128"/>
                </a:rPr>
                <a:t>Confirm</a:t>
              </a:r>
            </a:p>
            <a:p>
              <a:r>
                <a:rPr lang="en-US" altLang="en-US" sz="1200" b="1">
                  <a:solidFill>
                    <a:srgbClr val="102548"/>
                  </a:solidFill>
                  <a:latin typeface="Arial" pitchFamily="34" charset="0"/>
                  <a:ea typeface="MS PGothic" pitchFamily="34" charset="-128"/>
                </a:rPr>
                <a:t>Investment Policy</a:t>
              </a:r>
            </a:p>
          </p:txBody>
        </p:sp>
        <p:sp>
          <p:nvSpPr>
            <p:cNvPr id="30736" name="Rectangle 72"/>
            <p:cNvSpPr>
              <a:spLocks noChangeArrowheads="1"/>
            </p:cNvSpPr>
            <p:nvPr/>
          </p:nvSpPr>
          <p:spPr bwMode="auto">
            <a:xfrm>
              <a:off x="4856322" y="4906328"/>
              <a:ext cx="799349" cy="331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02590" tIns="51296" rIns="102590" bIns="51296">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r>
                <a:rPr lang="en-US" altLang="en-US" sz="1200" b="1">
                  <a:latin typeface="Arial" pitchFamily="34" charset="0"/>
                  <a:ea typeface="MS PGothic" pitchFamily="34" charset="-128"/>
                </a:rPr>
                <a:t>Step 3</a:t>
              </a:r>
              <a:endParaRPr lang="en-US" altLang="en-US" sz="1200" i="1">
                <a:latin typeface="Arial" pitchFamily="34" charset="0"/>
                <a:ea typeface="MS PGothic" pitchFamily="34" charset="-128"/>
              </a:endParaRPr>
            </a:p>
          </p:txBody>
        </p:sp>
        <p:sp>
          <p:nvSpPr>
            <p:cNvPr id="19" name="AutoShape 74"/>
            <p:cNvSpPr>
              <a:spLocks noChangeArrowheads="1"/>
            </p:cNvSpPr>
            <p:nvPr/>
          </p:nvSpPr>
          <p:spPr bwMode="auto">
            <a:xfrm>
              <a:off x="877491" y="6551865"/>
              <a:ext cx="1921701" cy="1035998"/>
            </a:xfrm>
            <a:prstGeom prst="roundRect">
              <a:avLst>
                <a:gd name="adj" fmla="val 12468"/>
              </a:avLst>
            </a:prstGeom>
            <a:gradFill rotWithShape="1">
              <a:gsLst>
                <a:gs pos="0">
                  <a:srgbClr val="214D94"/>
                </a:gs>
                <a:gs pos="50000">
                  <a:srgbClr val="D1DAE9"/>
                </a:gs>
                <a:gs pos="100000">
                  <a:srgbClr val="214D94"/>
                </a:gs>
              </a:gsLst>
              <a:lin ang="5400000" scaled="1"/>
            </a:gradFill>
            <a:ln w="12700">
              <a:solidFill>
                <a:schemeClr val="tx1"/>
              </a:solidFill>
              <a:round/>
              <a:headEnd/>
              <a:tailEnd/>
            </a:ln>
            <a:effectLst>
              <a:outerShdw blurRad="63500" dist="107763" dir="2700000" algn="ctr" rotWithShape="0">
                <a:schemeClr val="bg2">
                  <a:alpha val="74998"/>
                </a:schemeClr>
              </a:outerShdw>
            </a:effectLst>
          </p:spPr>
          <p:txBody>
            <a:bodyPr wrap="none" lIns="101882" tIns="50941" rIns="101882" bIns="50941" anchor="ctr"/>
            <a:lstStyle/>
            <a:p>
              <a:pPr eaLnBrk="0" hangingPunct="0">
                <a:defRPr/>
              </a:pPr>
              <a:endParaRPr lang="en-US" sz="2700">
                <a:latin typeface="Times New Roman" charset="0"/>
                <a:ea typeface="ＭＳ Ｐゴシック" charset="0"/>
                <a:cs typeface="ＭＳ Ｐゴシック" charset="0"/>
              </a:endParaRPr>
            </a:p>
          </p:txBody>
        </p:sp>
        <p:sp>
          <p:nvSpPr>
            <p:cNvPr id="30738" name="Rectangle 75"/>
            <p:cNvSpPr>
              <a:spLocks noChangeArrowheads="1"/>
            </p:cNvSpPr>
            <p:nvPr/>
          </p:nvSpPr>
          <p:spPr bwMode="auto">
            <a:xfrm>
              <a:off x="877491" y="6667711"/>
              <a:ext cx="2011680" cy="5443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2590" tIns="51296" rIns="102590" bIns="51296">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r>
                <a:rPr lang="en-US" altLang="en-US" sz="1200" b="1">
                  <a:solidFill>
                    <a:srgbClr val="102548"/>
                  </a:solidFill>
                  <a:latin typeface="Arial" pitchFamily="34" charset="0"/>
                  <a:ea typeface="MS PGothic" pitchFamily="34" charset="-128"/>
                </a:rPr>
                <a:t>Analyze</a:t>
              </a:r>
            </a:p>
            <a:p>
              <a:r>
                <a:rPr lang="en-US" altLang="en-US" sz="1200" b="1">
                  <a:solidFill>
                    <a:srgbClr val="102548"/>
                  </a:solidFill>
                  <a:latin typeface="Arial" pitchFamily="34" charset="0"/>
                  <a:ea typeface="MS PGothic" pitchFamily="34" charset="-128"/>
                </a:rPr>
                <a:t>Current Situation</a:t>
              </a:r>
            </a:p>
          </p:txBody>
        </p:sp>
        <p:sp>
          <p:nvSpPr>
            <p:cNvPr id="30739" name="Rectangle 76"/>
            <p:cNvSpPr>
              <a:spLocks noChangeArrowheads="1"/>
            </p:cNvSpPr>
            <p:nvPr/>
          </p:nvSpPr>
          <p:spPr bwMode="auto">
            <a:xfrm>
              <a:off x="1427433" y="7203864"/>
              <a:ext cx="799349" cy="331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02590" tIns="51296" rIns="102590" bIns="51296">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r>
                <a:rPr lang="en-US" altLang="en-US" sz="1200" b="1">
                  <a:latin typeface="Arial" pitchFamily="34" charset="0"/>
                  <a:ea typeface="MS PGothic" pitchFamily="34" charset="-128"/>
                </a:rPr>
                <a:t>Step 1</a:t>
              </a:r>
              <a:endParaRPr lang="en-US" altLang="en-US" sz="1200" i="1">
                <a:latin typeface="Arial" pitchFamily="34" charset="0"/>
                <a:ea typeface="MS PGothic" pitchFamily="34" charset="-128"/>
              </a:endParaRPr>
            </a:p>
          </p:txBody>
        </p:sp>
        <p:sp>
          <p:nvSpPr>
            <p:cNvPr id="22" name="AutoShape 78"/>
            <p:cNvSpPr>
              <a:spLocks noChangeArrowheads="1"/>
            </p:cNvSpPr>
            <p:nvPr/>
          </p:nvSpPr>
          <p:spPr bwMode="auto">
            <a:xfrm>
              <a:off x="7627715" y="4490830"/>
              <a:ext cx="1921702" cy="690666"/>
            </a:xfrm>
            <a:prstGeom prst="roundRect">
              <a:avLst>
                <a:gd name="adj" fmla="val 12468"/>
              </a:avLst>
            </a:prstGeom>
            <a:gradFill rotWithShape="1">
              <a:gsLst>
                <a:gs pos="0">
                  <a:srgbClr val="214D94"/>
                </a:gs>
                <a:gs pos="50000">
                  <a:srgbClr val="E1E7F0"/>
                </a:gs>
                <a:gs pos="100000">
                  <a:srgbClr val="214D94"/>
                </a:gs>
              </a:gsLst>
              <a:lin ang="5400000" scaled="1"/>
            </a:gradFill>
            <a:ln w="12700">
              <a:solidFill>
                <a:schemeClr val="tx1"/>
              </a:solidFill>
              <a:round/>
              <a:headEnd/>
              <a:tailEnd/>
            </a:ln>
            <a:effectLst>
              <a:outerShdw blurRad="63500" dist="107763" dir="2700000" algn="ctr" rotWithShape="0">
                <a:schemeClr val="bg2">
                  <a:alpha val="74998"/>
                </a:schemeClr>
              </a:outerShdw>
            </a:effectLst>
          </p:spPr>
          <p:txBody>
            <a:bodyPr wrap="none" lIns="101882" tIns="50941" rIns="101882" bIns="50941" anchor="ctr"/>
            <a:lstStyle/>
            <a:p>
              <a:pPr eaLnBrk="0" hangingPunct="0">
                <a:defRPr/>
              </a:pPr>
              <a:endParaRPr lang="en-US" sz="2700">
                <a:latin typeface="Times New Roman" charset="0"/>
                <a:ea typeface="ＭＳ Ｐゴシック" charset="0"/>
                <a:cs typeface="ＭＳ Ｐゴシック" charset="0"/>
              </a:endParaRPr>
            </a:p>
          </p:txBody>
        </p:sp>
        <p:sp>
          <p:nvSpPr>
            <p:cNvPr id="30741" name="Rectangle 79"/>
            <p:cNvSpPr>
              <a:spLocks noChangeArrowheads="1"/>
            </p:cNvSpPr>
            <p:nvPr/>
          </p:nvSpPr>
          <p:spPr bwMode="auto">
            <a:xfrm>
              <a:off x="7627620" y="4489000"/>
              <a:ext cx="2011680" cy="5443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2590" tIns="51296" rIns="102590" bIns="51296">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endParaRPr lang="en-US" altLang="en-US" sz="1200" b="1">
                <a:solidFill>
                  <a:srgbClr val="102548"/>
                </a:solidFill>
                <a:latin typeface="Arial" pitchFamily="34" charset="0"/>
                <a:ea typeface="MS PGothic" pitchFamily="34" charset="-128"/>
              </a:endParaRPr>
            </a:p>
            <a:p>
              <a:pPr algn="ctr"/>
              <a:r>
                <a:rPr lang="en-US" altLang="en-US" sz="1200" b="1">
                  <a:solidFill>
                    <a:srgbClr val="102548"/>
                  </a:solidFill>
                  <a:latin typeface="Arial" pitchFamily="34" charset="0"/>
                  <a:ea typeface="MS PGothic" pitchFamily="34" charset="-128"/>
                </a:rPr>
                <a:t>Confirm</a:t>
              </a:r>
            </a:p>
          </p:txBody>
        </p:sp>
        <p:sp>
          <p:nvSpPr>
            <p:cNvPr id="30742" name="Rectangle 80"/>
            <p:cNvSpPr>
              <a:spLocks noChangeArrowheads="1"/>
            </p:cNvSpPr>
            <p:nvPr/>
          </p:nvSpPr>
          <p:spPr bwMode="auto">
            <a:xfrm>
              <a:off x="8209122" y="4940512"/>
              <a:ext cx="247684" cy="349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02590" tIns="51296" rIns="102590" bIns="51296">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endParaRPr lang="en-US" altLang="en-US" sz="1300" i="1">
                <a:latin typeface="Book Antiqua" pitchFamily="18" charset="0"/>
                <a:ea typeface="MS PGothic" pitchFamily="34" charset="-128"/>
              </a:endParaRPr>
            </a:p>
          </p:txBody>
        </p:sp>
        <p:sp>
          <p:nvSpPr>
            <p:cNvPr id="30743" name="Line 81"/>
            <p:cNvSpPr>
              <a:spLocks noChangeShapeType="1"/>
            </p:cNvSpPr>
            <p:nvPr/>
          </p:nvSpPr>
          <p:spPr bwMode="auto">
            <a:xfrm>
              <a:off x="8549640" y="3022600"/>
              <a:ext cx="0" cy="1468120"/>
            </a:xfrm>
            <a:prstGeom prst="line">
              <a:avLst/>
            </a:prstGeom>
            <a:noFill/>
            <a:ln w="38100">
              <a:solidFill>
                <a:schemeClr val="tx1"/>
              </a:solidFill>
              <a:round/>
              <a:headEnd/>
              <a:tailEnd type="stealth" w="med" len="lg"/>
            </a:ln>
            <a:extLst>
              <a:ext uri="{909E8E84-426E-40DD-AFC4-6F175D3DCCD1}">
                <a14:hiddenFill xmlns:a14="http://schemas.microsoft.com/office/drawing/2010/main">
                  <a:noFill/>
                </a14:hiddenFill>
              </a:ext>
            </a:extLst>
          </p:spPr>
          <p:txBody>
            <a:bodyPr wrap="none" lIns="101882" tIns="50941" rIns="101882" bIns="50941" anchor="ctr"/>
            <a:lstStyle/>
            <a:p>
              <a:endParaRPr lang="en-US"/>
            </a:p>
          </p:txBody>
        </p:sp>
        <p:sp>
          <p:nvSpPr>
            <p:cNvPr id="30744" name="Line 82"/>
            <p:cNvSpPr>
              <a:spLocks noChangeShapeType="1"/>
            </p:cNvSpPr>
            <p:nvPr/>
          </p:nvSpPr>
          <p:spPr bwMode="auto">
            <a:xfrm flipH="1">
              <a:off x="6370320" y="4836160"/>
              <a:ext cx="1257300" cy="0"/>
            </a:xfrm>
            <a:prstGeom prst="line">
              <a:avLst/>
            </a:prstGeom>
            <a:noFill/>
            <a:ln w="38100">
              <a:solidFill>
                <a:schemeClr val="tx1"/>
              </a:solidFill>
              <a:round/>
              <a:headEnd/>
              <a:tailEnd type="stealth" w="med" len="lg"/>
            </a:ln>
            <a:extLst>
              <a:ext uri="{909E8E84-426E-40DD-AFC4-6F175D3DCCD1}">
                <a14:hiddenFill xmlns:a14="http://schemas.microsoft.com/office/drawing/2010/main">
                  <a:noFill/>
                </a14:hiddenFill>
              </a:ext>
            </a:extLst>
          </p:spPr>
          <p:txBody>
            <a:bodyPr wrap="none" lIns="101882" tIns="50941" rIns="101882" bIns="50941" anchor="ctr"/>
            <a:lstStyle/>
            <a:p>
              <a:endParaRPr lang="en-US"/>
            </a:p>
          </p:txBody>
        </p:sp>
      </p:grpSp>
      <p:sp>
        <p:nvSpPr>
          <p:cNvPr id="27" name="Text Box 84"/>
          <p:cNvSpPr txBox="1">
            <a:spLocks noChangeArrowheads="1"/>
          </p:cNvSpPr>
          <p:nvPr/>
        </p:nvSpPr>
        <p:spPr bwMode="auto">
          <a:xfrm>
            <a:off x="406400" y="1249363"/>
            <a:ext cx="4610100" cy="842962"/>
          </a:xfrm>
          <a:prstGeom prst="rect">
            <a:avLst/>
          </a:prstGeom>
          <a:noFill/>
          <a:ln w="9525" algn="ctr">
            <a:noFill/>
            <a:miter lim="800000"/>
            <a:headEnd/>
            <a:tailEnd/>
          </a:ln>
        </p:spPr>
        <p:txBody>
          <a:bodyPr lIns="101882" tIns="50941" rIns="101882" bIns="50941">
            <a:spAutoFit/>
          </a:bodyPr>
          <a:lstStyle/>
          <a:p>
            <a:pPr eaLnBrk="0" hangingPunct="0">
              <a:spcBef>
                <a:spcPct val="50000"/>
              </a:spcBef>
              <a:defRPr/>
            </a:pPr>
            <a:r>
              <a:rPr lang="en-US" sz="1600" dirty="0">
                <a:latin typeface="+mn-lt"/>
                <a:cs typeface="+mn-cs"/>
              </a:rPr>
              <a:t>Our five step process outlines a clear path for our Institutional clients to follow in order to meet their Fiduciary Responsibilities.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628650" y="1377950"/>
            <a:ext cx="6954838" cy="782638"/>
          </a:xfrm>
        </p:spPr>
        <p:txBody>
          <a:bodyPr/>
          <a:lstStyle/>
          <a:p>
            <a:pPr eaLnBrk="1" hangingPunct="1">
              <a:defRPr/>
            </a:pPr>
            <a:r>
              <a:rPr lang="en-US" dirty="0" smtClean="0"/>
              <a:t>FEE ANALYSIS SUPPORT</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628650" y="317500"/>
            <a:ext cx="6954838" cy="781050"/>
          </a:xfrm>
        </p:spPr>
        <p:txBody>
          <a:bodyPr/>
          <a:lstStyle/>
          <a:p>
            <a:pPr eaLnBrk="1" hangingPunct="1">
              <a:defRPr/>
            </a:pPr>
            <a:r>
              <a:rPr lang="en-US" sz="2800" dirty="0" smtClean="0"/>
              <a:t>Fee reasonableness</a:t>
            </a:r>
            <a:endParaRPr lang="en-US" sz="2800" dirty="0"/>
          </a:p>
        </p:txBody>
      </p:sp>
      <p:sp>
        <p:nvSpPr>
          <p:cNvPr id="4" name="Content Placeholder 2"/>
          <p:cNvSpPr txBox="1">
            <a:spLocks/>
          </p:cNvSpPr>
          <p:nvPr/>
        </p:nvSpPr>
        <p:spPr>
          <a:xfrm>
            <a:off x="549275" y="1352550"/>
            <a:ext cx="8045450" cy="4637088"/>
          </a:xfrm>
          <a:prstGeom prst="rect">
            <a:avLst/>
          </a:prstGeom>
        </p:spPr>
        <p:txBody>
          <a:bodyPr/>
          <a:lstStyle>
            <a:lvl1pPr marL="0" indent="0" algn="l" rtl="0" eaLnBrk="1" fontAlgn="base" hangingPunct="1">
              <a:lnSpc>
                <a:spcPct val="140000"/>
              </a:lnSpc>
              <a:spcBef>
                <a:spcPts val="750"/>
              </a:spcBef>
              <a:spcAft>
                <a:spcPct val="0"/>
              </a:spcAft>
              <a:buFont typeface="Arial" charset="0"/>
              <a:buNone/>
              <a:defRPr sz="1350" b="0" i="0" kern="1200" baseline="0">
                <a:solidFill>
                  <a:schemeClr val="tx1">
                    <a:lumMod val="65000"/>
                    <a:lumOff val="35000"/>
                  </a:schemeClr>
                </a:solidFill>
                <a:latin typeface="+mn-lt"/>
                <a:ea typeface="Futura Light" charset="0"/>
                <a:cs typeface="Futura Light" charset="0"/>
              </a:defRPr>
            </a:lvl1pPr>
            <a:lvl2pPr marL="342900" indent="0" algn="ctr" rtl="0" eaLnBrk="1" fontAlgn="base" hangingPunct="1">
              <a:lnSpc>
                <a:spcPct val="90000"/>
              </a:lnSpc>
              <a:spcBef>
                <a:spcPts val="375"/>
              </a:spcBef>
              <a:spcAft>
                <a:spcPct val="0"/>
              </a:spcAft>
              <a:buFont typeface="Arial" charset="0"/>
              <a:buNone/>
              <a:defRPr sz="1500" kern="1200">
                <a:solidFill>
                  <a:schemeClr val="tx1"/>
                </a:solidFill>
                <a:latin typeface="+mn-lt"/>
                <a:ea typeface="+mn-ea"/>
                <a:cs typeface="+mn-cs"/>
              </a:defRPr>
            </a:lvl2pPr>
            <a:lvl3pPr marL="685800" indent="0" algn="ctr" rtl="0" eaLnBrk="1" fontAlgn="base" hangingPunct="1">
              <a:lnSpc>
                <a:spcPct val="90000"/>
              </a:lnSpc>
              <a:spcBef>
                <a:spcPts val="375"/>
              </a:spcBef>
              <a:spcAft>
                <a:spcPct val="0"/>
              </a:spcAft>
              <a:buFont typeface="Arial" charset="0"/>
              <a:buNone/>
              <a:defRPr sz="1350" kern="1200">
                <a:solidFill>
                  <a:schemeClr val="tx1"/>
                </a:solidFill>
                <a:latin typeface="+mn-lt"/>
                <a:ea typeface="+mn-ea"/>
                <a:cs typeface="+mn-cs"/>
              </a:defRPr>
            </a:lvl3pPr>
            <a:lvl4pPr marL="1028700" indent="0" algn="ctr" rtl="0" eaLnBrk="1" fontAlgn="base" hangingPunct="1">
              <a:lnSpc>
                <a:spcPct val="90000"/>
              </a:lnSpc>
              <a:spcBef>
                <a:spcPts val="375"/>
              </a:spcBef>
              <a:spcAft>
                <a:spcPct val="0"/>
              </a:spcAft>
              <a:buFont typeface="Arial" charset="0"/>
              <a:buNone/>
              <a:defRPr sz="1200" kern="1200">
                <a:solidFill>
                  <a:schemeClr val="tx1"/>
                </a:solidFill>
                <a:latin typeface="+mn-lt"/>
                <a:ea typeface="+mn-ea"/>
                <a:cs typeface="+mn-cs"/>
              </a:defRPr>
            </a:lvl4pPr>
            <a:lvl5pPr marL="1371600" indent="0" algn="ctr" rtl="0" eaLnBrk="1" fontAlgn="base" hangingPunct="1">
              <a:lnSpc>
                <a:spcPct val="90000"/>
              </a:lnSpc>
              <a:spcBef>
                <a:spcPts val="375"/>
              </a:spcBef>
              <a:spcAft>
                <a:spcPct val="0"/>
              </a:spcAft>
              <a:buFont typeface="Arial"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9pPr>
          </a:lstStyle>
          <a:p>
            <a:pPr>
              <a:buFont typeface="Wingdings" charset="0"/>
              <a:buNone/>
              <a:defRPr/>
            </a:pPr>
            <a:r>
              <a:rPr lang="en-US" sz="1600" dirty="0" smtClean="0">
                <a:solidFill>
                  <a:schemeClr val="tx1"/>
                </a:solidFill>
              </a:rPr>
              <a:t>Plan Fiduciaries are required to know that the service costs are reasonable (ERISA 401(a)(1)(B)) and, as such, have three basic duties regarding the determination of fees:</a:t>
            </a:r>
          </a:p>
          <a:p>
            <a:pPr marL="182880" indent="-182880">
              <a:buSzPct val="100000"/>
              <a:buFont typeface="Arial"/>
              <a:buChar char="•"/>
              <a:defRPr/>
            </a:pPr>
            <a:r>
              <a:rPr lang="en-US" sz="1600" dirty="0" smtClean="0">
                <a:solidFill>
                  <a:schemeClr val="tx1"/>
                </a:solidFill>
              </a:rPr>
              <a:t>Control and account for all investment-related fees and expenses;</a:t>
            </a:r>
          </a:p>
          <a:p>
            <a:pPr marL="182880" indent="-182880">
              <a:buSzPct val="100000"/>
              <a:buFont typeface="Arial"/>
              <a:buChar char="•"/>
              <a:defRPr/>
            </a:pPr>
            <a:r>
              <a:rPr lang="en-US" sz="1600" dirty="0" smtClean="0">
                <a:solidFill>
                  <a:schemeClr val="tx1"/>
                </a:solidFill>
              </a:rPr>
              <a:t>Identify every party that has been compensated from portfolio assets; and</a:t>
            </a:r>
          </a:p>
          <a:p>
            <a:pPr marL="182880" indent="-182880">
              <a:buSzPct val="100000"/>
              <a:buFont typeface="Arial"/>
              <a:buChar char="•"/>
              <a:defRPr/>
            </a:pPr>
            <a:r>
              <a:rPr lang="en-US" sz="1600" dirty="0" smtClean="0">
                <a:solidFill>
                  <a:schemeClr val="tx1"/>
                </a:solidFill>
              </a:rPr>
              <a:t>Demonstrate that a determination was made that the fees and expenses paid to each party were appropriate and reasonable, given the level of services rendered.</a:t>
            </a:r>
            <a:endParaRPr lang="en-US" sz="1600" dirty="0">
              <a:solidFill>
                <a:schemeClr val="tx1"/>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628650" y="317500"/>
            <a:ext cx="6954838" cy="781050"/>
          </a:xfrm>
        </p:spPr>
        <p:txBody>
          <a:bodyPr/>
          <a:lstStyle/>
          <a:p>
            <a:pPr eaLnBrk="1" hangingPunct="1">
              <a:defRPr/>
            </a:pPr>
            <a:r>
              <a:rPr lang="en-US" sz="2800" dirty="0" smtClean="0"/>
              <a:t>Fee OVERSIGHT</a:t>
            </a:r>
            <a:endParaRPr lang="en-US" sz="2800" dirty="0"/>
          </a:p>
        </p:txBody>
      </p:sp>
      <p:sp>
        <p:nvSpPr>
          <p:cNvPr id="33795" name="Content Placeholder 2"/>
          <p:cNvSpPr txBox="1">
            <a:spLocks/>
          </p:cNvSpPr>
          <p:nvPr/>
        </p:nvSpPr>
        <p:spPr bwMode="auto">
          <a:xfrm>
            <a:off x="549275" y="1352550"/>
            <a:ext cx="8045450" cy="4637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buFont typeface="Wingdings" pitchFamily="2" charset="2"/>
              <a:buNone/>
            </a:pPr>
            <a:r>
              <a:rPr lang="ja-JP" altLang="en-US" sz="1600">
                <a:latin typeface="Century Gothic" pitchFamily="34" charset="0"/>
                <a:ea typeface="Futura Light"/>
                <a:cs typeface="Futura Light"/>
              </a:rPr>
              <a:t>“</a:t>
            </a:r>
            <a:r>
              <a:rPr lang="en-US" altLang="ja-JP" sz="1600">
                <a:latin typeface="Century Gothic" pitchFamily="34" charset="0"/>
                <a:ea typeface="Futura Light"/>
                <a:cs typeface="Futura Light"/>
              </a:rPr>
              <a:t>…The plan fiduciaries must also act prudently and in the best interests of plan participants and beneficiaries in the </a:t>
            </a:r>
            <a:r>
              <a:rPr lang="en-US" altLang="ja-JP" sz="1600" b="1" i="1">
                <a:latin typeface="Century Gothic" pitchFamily="34" charset="0"/>
                <a:ea typeface="Futura Light"/>
                <a:cs typeface="Futura Light"/>
              </a:rPr>
              <a:t>negotiation</a:t>
            </a:r>
            <a:r>
              <a:rPr lang="en-US" altLang="ja-JP" sz="1600">
                <a:latin typeface="Century Gothic" pitchFamily="34" charset="0"/>
                <a:ea typeface="Futura Light"/>
                <a:cs typeface="Futura Light"/>
              </a:rPr>
              <a:t> of the specific formula and methodology under which revenue sharing will be credited to the plan and paid back to the plan or to plan service providers. </a:t>
            </a:r>
          </a:p>
          <a:p>
            <a:pPr eaLnBrk="1" hangingPunct="1">
              <a:buFont typeface="Wingdings" pitchFamily="2" charset="2"/>
              <a:buNone/>
            </a:pPr>
            <a:endParaRPr lang="en-US" altLang="en-US" sz="1600">
              <a:latin typeface="Century Gothic" pitchFamily="34" charset="0"/>
              <a:ea typeface="Futura Light"/>
              <a:cs typeface="Futura Light"/>
            </a:endParaRPr>
          </a:p>
          <a:p>
            <a:pPr eaLnBrk="1" hangingPunct="1">
              <a:buFont typeface="Wingdings" pitchFamily="2" charset="2"/>
              <a:buNone/>
            </a:pPr>
            <a:r>
              <a:rPr lang="en-US" altLang="en-US" sz="1600">
                <a:latin typeface="Century Gothic" pitchFamily="34" charset="0"/>
                <a:ea typeface="Futura Light"/>
                <a:cs typeface="Futura Light"/>
              </a:rPr>
              <a:t>Prudence requires that a plan fiduciary, prior to entering into such an arrangement, will </a:t>
            </a:r>
            <a:r>
              <a:rPr lang="en-US" altLang="en-US" sz="1600" b="1" i="1">
                <a:latin typeface="Century Gothic" pitchFamily="34" charset="0"/>
                <a:ea typeface="Futura Light"/>
                <a:cs typeface="Futura Light"/>
              </a:rPr>
              <a:t>understand</a:t>
            </a:r>
            <a:r>
              <a:rPr lang="en-US" altLang="en-US" sz="1600">
                <a:latin typeface="Century Gothic" pitchFamily="34" charset="0"/>
                <a:ea typeface="Futura Light"/>
                <a:cs typeface="Futura Light"/>
              </a:rPr>
              <a:t> the formula, methodology and assumptions used by Principal in arriving at the amounts to be returned to the plan or used to pay plan service providers following disclosure by Principal of all relevant information pertaining to the proposed arrangement. </a:t>
            </a:r>
          </a:p>
          <a:p>
            <a:pPr eaLnBrk="1" hangingPunct="1">
              <a:buFont typeface="Wingdings" pitchFamily="2" charset="2"/>
              <a:buNone/>
            </a:pPr>
            <a:endParaRPr lang="en-US" altLang="en-US" sz="1600">
              <a:latin typeface="Century Gothic" pitchFamily="34" charset="0"/>
              <a:ea typeface="Futura Light"/>
              <a:cs typeface="Futura Light"/>
            </a:endParaRPr>
          </a:p>
          <a:p>
            <a:pPr eaLnBrk="1" hangingPunct="1">
              <a:buFont typeface="Wingdings" pitchFamily="2" charset="2"/>
              <a:buNone/>
            </a:pPr>
            <a:r>
              <a:rPr lang="en-US" altLang="en-US" sz="1600">
                <a:latin typeface="Century Gothic" pitchFamily="34" charset="0"/>
                <a:ea typeface="Futura Light"/>
                <a:cs typeface="Futura Light"/>
              </a:rPr>
              <a:t>The plan fiduciaries also must be capable of </a:t>
            </a:r>
            <a:r>
              <a:rPr lang="en-US" altLang="en-US" sz="1600" b="1" i="1">
                <a:latin typeface="Century Gothic" pitchFamily="34" charset="0"/>
                <a:ea typeface="Futura Light"/>
                <a:cs typeface="Futura Light"/>
              </a:rPr>
              <a:t>periodically monitoring </a:t>
            </a:r>
            <a:r>
              <a:rPr lang="en-US" altLang="en-US" sz="1600">
                <a:latin typeface="Century Gothic" pitchFamily="34" charset="0"/>
                <a:ea typeface="Futura Light"/>
                <a:cs typeface="Futura Light"/>
              </a:rPr>
              <a:t>the actions taken by Principal in the performance of its duties to assure, among other things, that any amounts to which the plan may be entitled under the terms of the arrangement are correctly calculated and applied for the benefit of the plan.</a:t>
            </a:r>
            <a:r>
              <a:rPr lang="ja-JP" altLang="en-US" sz="1600">
                <a:latin typeface="Century Gothic" pitchFamily="34" charset="0"/>
                <a:ea typeface="Futura Light"/>
                <a:cs typeface="Futura Light"/>
              </a:rPr>
              <a:t>”</a:t>
            </a:r>
            <a:endParaRPr lang="en-US" altLang="ja-JP" sz="1600">
              <a:latin typeface="Century Gothic" pitchFamily="34" charset="0"/>
              <a:ea typeface="Futura Light"/>
              <a:cs typeface="Futura Light"/>
            </a:endParaRPr>
          </a:p>
          <a:p>
            <a:pPr eaLnBrk="1" hangingPunct="1">
              <a:lnSpc>
                <a:spcPct val="140000"/>
              </a:lnSpc>
              <a:spcBef>
                <a:spcPts val="750"/>
              </a:spcBef>
              <a:buFont typeface="Wingdings" pitchFamily="2" charset="2"/>
              <a:buNone/>
            </a:pPr>
            <a:endParaRPr lang="en-US" altLang="en-US" sz="1600">
              <a:solidFill>
                <a:srgbClr val="595959"/>
              </a:solidFill>
              <a:latin typeface="Century Gothic" pitchFamily="34" charset="0"/>
              <a:ea typeface="Futura Light"/>
              <a:cs typeface="Futura Light"/>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628650" y="317500"/>
            <a:ext cx="6954838" cy="781050"/>
          </a:xfrm>
        </p:spPr>
        <p:txBody>
          <a:bodyPr/>
          <a:lstStyle/>
          <a:p>
            <a:pPr eaLnBrk="1" hangingPunct="1">
              <a:defRPr/>
            </a:pPr>
            <a:r>
              <a:rPr lang="en-US" sz="2800" dirty="0" smtClean="0"/>
              <a:t>UNDERSTANDING SERVICE PROVIDER ECONOMICS</a:t>
            </a:r>
            <a:endParaRPr lang="en-US" sz="2800" dirty="0"/>
          </a:p>
        </p:txBody>
      </p:sp>
      <p:grpSp>
        <p:nvGrpSpPr>
          <p:cNvPr id="34819" name="Group 8"/>
          <p:cNvGrpSpPr>
            <a:grpSpLocks/>
          </p:cNvGrpSpPr>
          <p:nvPr/>
        </p:nvGrpSpPr>
        <p:grpSpPr bwMode="auto">
          <a:xfrm>
            <a:off x="549275" y="1760538"/>
            <a:ext cx="6769100" cy="3441700"/>
            <a:chOff x="1879" y="2292"/>
            <a:chExt cx="4688" cy="2313"/>
          </a:xfrm>
        </p:grpSpPr>
        <p:sp>
          <p:nvSpPr>
            <p:cNvPr id="34833" name="Rectangle 9"/>
            <p:cNvSpPr>
              <a:spLocks noChangeArrowheads="1"/>
            </p:cNvSpPr>
            <p:nvPr/>
          </p:nvSpPr>
          <p:spPr bwMode="auto">
            <a:xfrm rot="-1602597">
              <a:off x="2586" y="3009"/>
              <a:ext cx="3475" cy="2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altLang="en-US" sz="2200">
                  <a:solidFill>
                    <a:srgbClr val="2E7890"/>
                  </a:solidFill>
                  <a:latin typeface="Times New Roman" pitchFamily="18" charset="0"/>
                  <a:ea typeface="MS PGothic" pitchFamily="34" charset="-128"/>
                  <a:sym typeface="Gill Sans"/>
                </a:rPr>
                <a:t>Revenue generated by plan</a:t>
              </a:r>
            </a:p>
          </p:txBody>
        </p:sp>
        <p:sp>
          <p:nvSpPr>
            <p:cNvPr id="34834" name="Line 10"/>
            <p:cNvSpPr>
              <a:spLocks noChangeShapeType="1"/>
            </p:cNvSpPr>
            <p:nvPr/>
          </p:nvSpPr>
          <p:spPr bwMode="auto">
            <a:xfrm flipH="1">
              <a:off x="1879" y="2292"/>
              <a:ext cx="4688" cy="2313"/>
            </a:xfrm>
            <a:prstGeom prst="line">
              <a:avLst/>
            </a:prstGeom>
            <a:noFill/>
            <a:ln w="101600">
              <a:solidFill>
                <a:srgbClr val="2E7890"/>
              </a:solidFill>
              <a:round/>
              <a:headEnd type="stealth" w="med" len="med"/>
              <a:tailEnd/>
            </a:ln>
            <a:extLst>
              <a:ext uri="{909E8E84-426E-40DD-AFC4-6F175D3DCCD1}">
                <a14:hiddenFill xmlns:a14="http://schemas.microsoft.com/office/drawing/2010/main">
                  <a:noFill/>
                </a14:hiddenFill>
              </a:ext>
            </a:extLst>
          </p:spPr>
          <p:txBody>
            <a:bodyPr lIns="0" tIns="0" rIns="0" bIns="0" anchor="ctr"/>
            <a:lstStyle/>
            <a:p>
              <a:endParaRPr lang="en-US"/>
            </a:p>
          </p:txBody>
        </p:sp>
      </p:grpSp>
      <p:grpSp>
        <p:nvGrpSpPr>
          <p:cNvPr id="34820" name="Group 11"/>
          <p:cNvGrpSpPr>
            <a:grpSpLocks/>
          </p:cNvGrpSpPr>
          <p:nvPr/>
        </p:nvGrpSpPr>
        <p:grpSpPr bwMode="auto">
          <a:xfrm rot="183726">
            <a:off x="3722688" y="2698750"/>
            <a:ext cx="4111625" cy="1403350"/>
            <a:chOff x="3800" y="3102"/>
            <a:chExt cx="2867" cy="702"/>
          </a:xfrm>
        </p:grpSpPr>
        <p:sp>
          <p:nvSpPr>
            <p:cNvPr id="34831" name="AutoShape 12"/>
            <p:cNvSpPr>
              <a:spLocks noChangeArrowheads="1"/>
            </p:cNvSpPr>
            <p:nvPr/>
          </p:nvSpPr>
          <p:spPr bwMode="auto">
            <a:xfrm rot="-6506098">
              <a:off x="4886" y="2022"/>
              <a:ext cx="696" cy="2867"/>
            </a:xfrm>
            <a:prstGeom prst="triangle">
              <a:avLst>
                <a:gd name="adj" fmla="val 50000"/>
              </a:avLst>
            </a:prstGeom>
            <a:solidFill>
              <a:srgbClr val="C5C799"/>
            </a:solidFill>
            <a:ln>
              <a:noFill/>
            </a:ln>
            <a:extLst>
              <a:ext uri="{91240B29-F687-4F45-9708-019B960494DF}">
                <a14:hiddenLine xmlns:a14="http://schemas.microsoft.com/office/drawing/2010/main" w="25400">
                  <a:solidFill>
                    <a:srgbClr val="000000"/>
                  </a:solidFill>
                  <a:miter lim="800000"/>
                  <a:headEnd/>
                  <a:tailEnd/>
                </a14:hiddenLine>
              </a:ext>
            </a:extLst>
          </p:spPr>
          <p:txBody>
            <a:bodyPr wrap="none" lIns="0" tIns="0" rIns="0" bIns="0" anchor="ct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endParaRPr lang="en-US" altLang="en-US">
                <a:latin typeface="Arial" pitchFamily="34" charset="0"/>
                <a:ea typeface="MS PGothic" pitchFamily="34" charset="-128"/>
              </a:endParaRPr>
            </a:p>
          </p:txBody>
        </p:sp>
        <p:sp>
          <p:nvSpPr>
            <p:cNvPr id="34832" name="Rectangle 13"/>
            <p:cNvSpPr>
              <a:spLocks noChangeArrowheads="1"/>
            </p:cNvSpPr>
            <p:nvPr/>
          </p:nvSpPr>
          <p:spPr bwMode="auto">
            <a:xfrm>
              <a:off x="6260" y="3102"/>
              <a:ext cx="1" cy="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endParaRPr lang="en-US" altLang="en-US" sz="3000">
                <a:solidFill>
                  <a:srgbClr val="005F18"/>
                </a:solidFill>
                <a:latin typeface="Gill Sans"/>
                <a:ea typeface="MS PGothic" pitchFamily="34" charset="-128"/>
                <a:sym typeface="Gill Sans"/>
              </a:endParaRPr>
            </a:p>
          </p:txBody>
        </p:sp>
      </p:grpSp>
      <p:sp>
        <p:nvSpPr>
          <p:cNvPr id="34821" name="Text Box 14"/>
          <p:cNvSpPr txBox="1">
            <a:spLocks noChangeArrowheads="1"/>
          </p:cNvSpPr>
          <p:nvPr/>
        </p:nvSpPr>
        <p:spPr bwMode="auto">
          <a:xfrm rot="-767202">
            <a:off x="5576888" y="2792413"/>
            <a:ext cx="2730500" cy="44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882" tIns="50941" rIns="101882" bIns="50941">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spcBef>
                <a:spcPct val="50000"/>
              </a:spcBef>
            </a:pPr>
            <a:r>
              <a:rPr lang="en-US" altLang="en-US" sz="2200">
                <a:latin typeface="Times New Roman" pitchFamily="18" charset="0"/>
                <a:ea typeface="MS PGothic" pitchFamily="34" charset="-128"/>
              </a:rPr>
              <a:t>Excess Revenue</a:t>
            </a:r>
          </a:p>
        </p:txBody>
      </p:sp>
      <p:sp>
        <p:nvSpPr>
          <p:cNvPr id="34822" name="Rectangle 7"/>
          <p:cNvSpPr>
            <a:spLocks noChangeArrowheads="1"/>
          </p:cNvSpPr>
          <p:nvPr/>
        </p:nvSpPr>
        <p:spPr bwMode="auto">
          <a:xfrm rot="-216938">
            <a:off x="2851150" y="3814763"/>
            <a:ext cx="5994400" cy="525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altLang="en-US" sz="2200">
                <a:solidFill>
                  <a:srgbClr val="446A3F"/>
                </a:solidFill>
                <a:latin typeface="Times New Roman" pitchFamily="18" charset="0"/>
                <a:ea typeface="MS PGothic" pitchFamily="34" charset="-128"/>
                <a:sym typeface="Gill Sans"/>
              </a:rPr>
              <a:t>Cost to provide services</a:t>
            </a:r>
          </a:p>
        </p:txBody>
      </p:sp>
      <p:sp>
        <p:nvSpPr>
          <p:cNvPr id="34823" name="Line 6"/>
          <p:cNvSpPr>
            <a:spLocks noChangeShapeType="1"/>
          </p:cNvSpPr>
          <p:nvPr/>
        </p:nvSpPr>
        <p:spPr bwMode="auto">
          <a:xfrm rot="240000" flipH="1">
            <a:off x="500063" y="3956050"/>
            <a:ext cx="8362950" cy="1063625"/>
          </a:xfrm>
          <a:prstGeom prst="line">
            <a:avLst/>
          </a:prstGeom>
          <a:noFill/>
          <a:ln w="101600">
            <a:solidFill>
              <a:srgbClr val="446A3F"/>
            </a:solidFill>
            <a:round/>
            <a:headEnd type="stealth" w="med" len="med"/>
            <a:tailEnd/>
          </a:ln>
          <a:extLst>
            <a:ext uri="{909E8E84-426E-40DD-AFC4-6F175D3DCCD1}">
              <a14:hiddenFill xmlns:a14="http://schemas.microsoft.com/office/drawing/2010/main">
                <a:noFill/>
              </a14:hiddenFill>
            </a:ext>
          </a:extLst>
        </p:spPr>
        <p:txBody>
          <a:bodyPr lIns="0" tIns="0" rIns="0" bIns="0" anchor="ctr"/>
          <a:lstStyle/>
          <a:p>
            <a:endParaRPr lang="en-US"/>
          </a:p>
        </p:txBody>
      </p:sp>
      <p:grpSp>
        <p:nvGrpSpPr>
          <p:cNvPr id="34824" name="Group 15"/>
          <p:cNvGrpSpPr>
            <a:grpSpLocks noChangeAspect="1"/>
          </p:cNvGrpSpPr>
          <p:nvPr/>
        </p:nvGrpSpPr>
        <p:grpSpPr bwMode="auto">
          <a:xfrm>
            <a:off x="749300" y="1976438"/>
            <a:ext cx="7177088" cy="3789362"/>
            <a:chOff x="733" y="1229"/>
            <a:chExt cx="4317" cy="2212"/>
          </a:xfrm>
        </p:grpSpPr>
        <p:sp>
          <p:nvSpPr>
            <p:cNvPr id="34826" name="AutoShape 16"/>
            <p:cNvSpPr>
              <a:spLocks noChangeAspect="1" noChangeArrowheads="1" noTextEdit="1"/>
            </p:cNvSpPr>
            <p:nvPr/>
          </p:nvSpPr>
          <p:spPr bwMode="auto">
            <a:xfrm>
              <a:off x="733" y="1229"/>
              <a:ext cx="4317" cy="2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34827" name="Rectangle 17"/>
            <p:cNvSpPr>
              <a:spLocks noChangeArrowheads="1"/>
            </p:cNvSpPr>
            <p:nvPr/>
          </p:nvSpPr>
          <p:spPr bwMode="auto">
            <a:xfrm>
              <a:off x="791" y="3362"/>
              <a:ext cx="4136" cy="21"/>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endParaRPr lang="en-US" altLang="en-US">
                <a:latin typeface="Arial" pitchFamily="34" charset="0"/>
                <a:ea typeface="MS PGothic" pitchFamily="34" charset="-128"/>
              </a:endParaRPr>
            </a:p>
          </p:txBody>
        </p:sp>
        <p:sp>
          <p:nvSpPr>
            <p:cNvPr id="34828" name="Freeform 18"/>
            <p:cNvSpPr>
              <a:spLocks/>
            </p:cNvSpPr>
            <p:nvPr/>
          </p:nvSpPr>
          <p:spPr bwMode="auto">
            <a:xfrm>
              <a:off x="4926" y="3327"/>
              <a:ext cx="93" cy="92"/>
            </a:xfrm>
            <a:custGeom>
              <a:avLst/>
              <a:gdLst>
                <a:gd name="T0" fmla="*/ 0 w 186"/>
                <a:gd name="T1" fmla="*/ 1 h 184"/>
                <a:gd name="T2" fmla="*/ 1 w 186"/>
                <a:gd name="T3" fmla="*/ 1 h 184"/>
                <a:gd name="T4" fmla="*/ 0 w 186"/>
                <a:gd name="T5" fmla="*/ 0 h 184"/>
                <a:gd name="T6" fmla="*/ 0 w 186"/>
                <a:gd name="T7" fmla="*/ 1 h 184"/>
                <a:gd name="T8" fmla="*/ 0 60000 65536"/>
                <a:gd name="T9" fmla="*/ 0 60000 65536"/>
                <a:gd name="T10" fmla="*/ 0 60000 65536"/>
                <a:gd name="T11" fmla="*/ 0 60000 65536"/>
                <a:gd name="T12" fmla="*/ 0 w 186"/>
                <a:gd name="T13" fmla="*/ 0 h 184"/>
                <a:gd name="T14" fmla="*/ 186 w 186"/>
                <a:gd name="T15" fmla="*/ 184 h 184"/>
              </a:gdLst>
              <a:ahLst/>
              <a:cxnLst>
                <a:cxn ang="T8">
                  <a:pos x="T0" y="T1"/>
                </a:cxn>
                <a:cxn ang="T9">
                  <a:pos x="T2" y="T3"/>
                </a:cxn>
                <a:cxn ang="T10">
                  <a:pos x="T4" y="T5"/>
                </a:cxn>
                <a:cxn ang="T11">
                  <a:pos x="T6" y="T7"/>
                </a:cxn>
              </a:cxnLst>
              <a:rect l="T12" t="T13" r="T14" b="T15"/>
              <a:pathLst>
                <a:path w="186" h="184">
                  <a:moveTo>
                    <a:pt x="0" y="184"/>
                  </a:moveTo>
                  <a:lnTo>
                    <a:pt x="186" y="93"/>
                  </a:lnTo>
                  <a:lnTo>
                    <a:pt x="0" y="0"/>
                  </a:lnTo>
                  <a:lnTo>
                    <a:pt x="0" y="184"/>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4829" name="Freeform 19"/>
            <p:cNvSpPr>
              <a:spLocks/>
            </p:cNvSpPr>
            <p:nvPr/>
          </p:nvSpPr>
          <p:spPr bwMode="auto">
            <a:xfrm>
              <a:off x="780" y="1335"/>
              <a:ext cx="21" cy="2038"/>
            </a:xfrm>
            <a:custGeom>
              <a:avLst/>
              <a:gdLst>
                <a:gd name="T0" fmla="*/ 0 w 43"/>
                <a:gd name="T1" fmla="*/ 2 h 4076"/>
                <a:gd name="T2" fmla="*/ 0 w 43"/>
                <a:gd name="T3" fmla="*/ 2 h 4076"/>
                <a:gd name="T4" fmla="*/ 0 w 43"/>
                <a:gd name="T5" fmla="*/ 0 h 4076"/>
                <a:gd name="T6" fmla="*/ 0 w 43"/>
                <a:gd name="T7" fmla="*/ 0 h 4076"/>
                <a:gd name="T8" fmla="*/ 0 w 43"/>
                <a:gd name="T9" fmla="*/ 2 h 4076"/>
                <a:gd name="T10" fmla="*/ 0 60000 65536"/>
                <a:gd name="T11" fmla="*/ 0 60000 65536"/>
                <a:gd name="T12" fmla="*/ 0 60000 65536"/>
                <a:gd name="T13" fmla="*/ 0 60000 65536"/>
                <a:gd name="T14" fmla="*/ 0 60000 65536"/>
                <a:gd name="T15" fmla="*/ 0 w 43"/>
                <a:gd name="T16" fmla="*/ 0 h 4076"/>
                <a:gd name="T17" fmla="*/ 43 w 43"/>
                <a:gd name="T18" fmla="*/ 4076 h 4076"/>
              </a:gdLst>
              <a:ahLst/>
              <a:cxnLst>
                <a:cxn ang="T10">
                  <a:pos x="T0" y="T1"/>
                </a:cxn>
                <a:cxn ang="T11">
                  <a:pos x="T2" y="T3"/>
                </a:cxn>
                <a:cxn ang="T12">
                  <a:pos x="T4" y="T5"/>
                </a:cxn>
                <a:cxn ang="T13">
                  <a:pos x="T6" y="T7"/>
                </a:cxn>
                <a:cxn ang="T14">
                  <a:pos x="T8" y="T9"/>
                </a:cxn>
              </a:cxnLst>
              <a:rect l="T15" t="T16" r="T17" b="T18"/>
              <a:pathLst>
                <a:path w="43" h="4076">
                  <a:moveTo>
                    <a:pt x="2" y="4076"/>
                  </a:moveTo>
                  <a:lnTo>
                    <a:pt x="43" y="4076"/>
                  </a:lnTo>
                  <a:lnTo>
                    <a:pt x="42" y="0"/>
                  </a:lnTo>
                  <a:lnTo>
                    <a:pt x="0" y="0"/>
                  </a:lnTo>
                  <a:lnTo>
                    <a:pt x="2" y="4076"/>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4830" name="Freeform 20"/>
            <p:cNvSpPr>
              <a:spLocks/>
            </p:cNvSpPr>
            <p:nvPr/>
          </p:nvSpPr>
          <p:spPr bwMode="auto">
            <a:xfrm>
              <a:off x="743" y="1244"/>
              <a:ext cx="94" cy="92"/>
            </a:xfrm>
            <a:custGeom>
              <a:avLst/>
              <a:gdLst>
                <a:gd name="T0" fmla="*/ 1 w 188"/>
                <a:gd name="T1" fmla="*/ 1 h 184"/>
                <a:gd name="T2" fmla="*/ 1 w 188"/>
                <a:gd name="T3" fmla="*/ 0 h 184"/>
                <a:gd name="T4" fmla="*/ 0 w 188"/>
                <a:gd name="T5" fmla="*/ 1 h 184"/>
                <a:gd name="T6" fmla="*/ 1 w 188"/>
                <a:gd name="T7" fmla="*/ 1 h 184"/>
                <a:gd name="T8" fmla="*/ 0 60000 65536"/>
                <a:gd name="T9" fmla="*/ 0 60000 65536"/>
                <a:gd name="T10" fmla="*/ 0 60000 65536"/>
                <a:gd name="T11" fmla="*/ 0 60000 65536"/>
                <a:gd name="T12" fmla="*/ 0 w 188"/>
                <a:gd name="T13" fmla="*/ 0 h 184"/>
                <a:gd name="T14" fmla="*/ 188 w 188"/>
                <a:gd name="T15" fmla="*/ 184 h 184"/>
              </a:gdLst>
              <a:ahLst/>
              <a:cxnLst>
                <a:cxn ang="T8">
                  <a:pos x="T0" y="T1"/>
                </a:cxn>
                <a:cxn ang="T9">
                  <a:pos x="T2" y="T3"/>
                </a:cxn>
                <a:cxn ang="T10">
                  <a:pos x="T4" y="T5"/>
                </a:cxn>
                <a:cxn ang="T11">
                  <a:pos x="T6" y="T7"/>
                </a:cxn>
              </a:cxnLst>
              <a:rect l="T12" t="T13" r="T14" b="T15"/>
              <a:pathLst>
                <a:path w="188" h="184">
                  <a:moveTo>
                    <a:pt x="188" y="184"/>
                  </a:moveTo>
                  <a:lnTo>
                    <a:pt x="93" y="0"/>
                  </a:lnTo>
                  <a:lnTo>
                    <a:pt x="0" y="184"/>
                  </a:lnTo>
                  <a:lnTo>
                    <a:pt x="188" y="184"/>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20" name="Rectangle 3"/>
          <p:cNvSpPr>
            <a:spLocks noChangeArrowheads="1"/>
          </p:cNvSpPr>
          <p:nvPr/>
        </p:nvSpPr>
        <p:spPr bwMode="auto">
          <a:xfrm>
            <a:off x="155575" y="2336800"/>
            <a:ext cx="766763" cy="246063"/>
          </a:xfrm>
          <a:prstGeom prst="rect">
            <a:avLst/>
          </a:prstGeom>
          <a:noFill/>
          <a:ln w="9525">
            <a:noFill/>
            <a:miter lim="800000"/>
            <a:headEnd/>
            <a:tailEnd/>
          </a:ln>
        </p:spPr>
        <p:txBody>
          <a:bodyPr lIns="0" tIns="0" rIns="0" bIns="0" anchor="ctr">
            <a:spAutoFit/>
          </a:bodyPr>
          <a:lstStyle/>
          <a:p>
            <a:pPr eaLnBrk="0" hangingPunct="0">
              <a:defRPr/>
            </a:pPr>
            <a:r>
              <a:rPr lang="en-US" sz="1600" dirty="0">
                <a:solidFill>
                  <a:schemeClr val="accent3">
                    <a:lumMod val="50000"/>
                  </a:schemeClr>
                </a:solidFill>
                <a:latin typeface="+mn-lt"/>
                <a:cs typeface="+mn-cs"/>
                <a:sym typeface="Gill Sans" charset="0"/>
              </a:rPr>
              <a:t>Assets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628650" y="1377950"/>
            <a:ext cx="6954838" cy="782638"/>
          </a:xfrm>
        </p:spPr>
        <p:txBody>
          <a:bodyPr/>
          <a:lstStyle/>
          <a:p>
            <a:pPr eaLnBrk="1" hangingPunct="1">
              <a:defRPr/>
            </a:pPr>
            <a:r>
              <a:rPr lang="en-US" dirty="0" smtClean="0"/>
              <a:t>Employee level services</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628650" y="317500"/>
            <a:ext cx="6954838" cy="781050"/>
          </a:xfrm>
        </p:spPr>
        <p:txBody>
          <a:bodyPr/>
          <a:lstStyle/>
          <a:p>
            <a:pPr eaLnBrk="1" hangingPunct="1">
              <a:defRPr/>
            </a:pPr>
            <a:r>
              <a:rPr lang="en-US" sz="2800" dirty="0" smtClean="0"/>
              <a:t>ERISA </a:t>
            </a:r>
            <a:r>
              <a:rPr lang="en-US" altLang="en-US" sz="2800" dirty="0" smtClean="0"/>
              <a:t>§</a:t>
            </a:r>
            <a:r>
              <a:rPr lang="en-US" sz="2800" dirty="0" smtClean="0"/>
              <a:t> 404(C)</a:t>
            </a:r>
            <a:endParaRPr lang="en-US" sz="2800" dirty="0"/>
          </a:p>
        </p:txBody>
      </p:sp>
      <p:sp>
        <p:nvSpPr>
          <p:cNvPr id="36867" name="Content Placeholder 2"/>
          <p:cNvSpPr txBox="1">
            <a:spLocks/>
          </p:cNvSpPr>
          <p:nvPr/>
        </p:nvSpPr>
        <p:spPr bwMode="auto">
          <a:xfrm>
            <a:off x="549275" y="1352550"/>
            <a:ext cx="8045450" cy="4637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lnSpc>
                <a:spcPct val="140000"/>
              </a:lnSpc>
              <a:spcBef>
                <a:spcPts val="750"/>
              </a:spcBef>
              <a:buFont typeface="Wingdings" pitchFamily="2" charset="2"/>
              <a:buNone/>
            </a:pPr>
            <a:r>
              <a:rPr lang="ja-JP" altLang="en-US" sz="1600">
                <a:latin typeface="Century Gothic" pitchFamily="34" charset="0"/>
                <a:ea typeface="Futura Light"/>
                <a:cs typeface="Futura Light"/>
              </a:rPr>
              <a:t>“</a:t>
            </a:r>
            <a:r>
              <a:rPr lang="en-US" altLang="ja-JP" sz="1600">
                <a:latin typeface="Century Gothic" pitchFamily="34" charset="0"/>
                <a:ea typeface="Futura Light"/>
                <a:cs typeface="Futura Light"/>
              </a:rPr>
              <a:t>…For almost a decade, a natural experiment has been occurring in the private pension system. In an effort to reduce their fiduciary exposure, millions of plan sponsors have utilized ERISA § 404(c) to transfer investment responsibility to participants. In a 404c plan, participants decide how their retirement plan accounts will be invested among the investment options available under their plan. Millions of plan participants, often without the benefit of investment advice or education, now manage their own retirement assets. Because this development has coincided with a bountiful stock market, its significance has not yet been understood. But the law suits are coming, and they promise to transform a rather sleepy section of ERISA into that phrase so familiar to lawyers — </a:t>
            </a:r>
            <a:r>
              <a:rPr lang="ja-JP" altLang="en-US" sz="1600">
                <a:latin typeface="Century Gothic" pitchFamily="34" charset="0"/>
                <a:ea typeface="Futura Light"/>
                <a:cs typeface="Futura Light"/>
              </a:rPr>
              <a:t>“</a:t>
            </a:r>
            <a:r>
              <a:rPr lang="en-US" altLang="ja-JP" sz="1600">
                <a:latin typeface="Century Gothic" pitchFamily="34" charset="0"/>
                <a:ea typeface="Futura Light"/>
                <a:cs typeface="Futura Light"/>
              </a:rPr>
              <a:t>a trap for the unwary.</a:t>
            </a:r>
            <a:r>
              <a:rPr lang="ja-JP" altLang="en-US" sz="1600">
                <a:latin typeface="Century Gothic" pitchFamily="34" charset="0"/>
                <a:ea typeface="Futura Light"/>
                <a:cs typeface="Futura Light"/>
              </a:rPr>
              <a:t>”</a:t>
            </a:r>
            <a:endParaRPr lang="en-US" altLang="ja-JP" sz="1600">
              <a:latin typeface="Century Gothic" pitchFamily="34" charset="0"/>
              <a:ea typeface="Futura Light"/>
              <a:cs typeface="Futura Light"/>
            </a:endParaRPr>
          </a:p>
          <a:p>
            <a:pPr eaLnBrk="1" hangingPunct="1">
              <a:lnSpc>
                <a:spcPct val="140000"/>
              </a:lnSpc>
              <a:spcBef>
                <a:spcPts val="750"/>
              </a:spcBef>
              <a:buFont typeface="Wingdings" pitchFamily="2" charset="2"/>
              <a:buNone/>
            </a:pPr>
            <a:endParaRPr lang="en-US" altLang="en-US" sz="1600">
              <a:solidFill>
                <a:srgbClr val="595959"/>
              </a:solidFill>
              <a:latin typeface="Century Gothic" pitchFamily="34" charset="0"/>
              <a:ea typeface="Futura Light"/>
              <a:cs typeface="Futura Light"/>
            </a:endParaRPr>
          </a:p>
        </p:txBody>
      </p:sp>
      <p:sp>
        <p:nvSpPr>
          <p:cNvPr id="36868" name="Text Box 7"/>
          <p:cNvSpPr txBox="1">
            <a:spLocks noChangeArrowheads="1"/>
          </p:cNvSpPr>
          <p:nvPr/>
        </p:nvSpPr>
        <p:spPr bwMode="auto">
          <a:xfrm>
            <a:off x="4332288" y="5318125"/>
            <a:ext cx="4598987"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9" tIns="45714" rIns="91429" bIns="45714">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altLang="en-US" sz="1600">
                <a:latin typeface="Arial" pitchFamily="34" charset="0"/>
                <a:ea typeface="MS PGothic" pitchFamily="34" charset="-128"/>
              </a:rPr>
              <a:t>— Deconstructing ERISA by Pamela Perun </a:t>
            </a:r>
          </a:p>
          <a:p>
            <a:pPr eaLnBrk="1" hangingPunct="1"/>
            <a:r>
              <a:rPr lang="en-US" altLang="en-US" sz="1600">
                <a:latin typeface="Arial" pitchFamily="34" charset="0"/>
                <a:ea typeface="MS PGothic" pitchFamily="34" charset="-128"/>
              </a:rPr>
              <a:t>     The Urban Institute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ubtitle 2"/>
          <p:cNvSpPr>
            <a:spLocks noGrp="1"/>
          </p:cNvSpPr>
          <p:nvPr>
            <p:ph type="subTitle" idx="1"/>
          </p:nvPr>
        </p:nvSpPr>
        <p:spPr bwMode="auto">
          <a:xfrm>
            <a:off x="1143000" y="3559175"/>
            <a:ext cx="6858000" cy="150812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a:extLst>
        </p:spPr>
        <p:txBody>
          <a:bodyPr/>
          <a:lstStyle/>
          <a:p>
            <a:pPr eaLnBrk="1" hangingPunct="1">
              <a:buFont typeface="Arial" charset="0"/>
              <a:buNone/>
              <a:defRPr/>
            </a:pPr>
            <a:r>
              <a:rPr lang="en-US" altLang="en-US" b="1" dirty="0" smtClean="0"/>
              <a:t>Jared Feinberg, RFC</a:t>
            </a:r>
          </a:p>
          <a:p>
            <a:pPr eaLnBrk="1" hangingPunct="1">
              <a:buFont typeface="Arial" charset="0"/>
              <a:buNone/>
              <a:defRPr/>
            </a:pPr>
            <a:r>
              <a:rPr lang="en-US" altLang="en-US" b="1" dirty="0" smtClean="0"/>
              <a:t>Creative Pension Plans, Inc.</a:t>
            </a:r>
          </a:p>
          <a:p>
            <a:pPr eaLnBrk="1" hangingPunct="1">
              <a:buFont typeface="Arial" charset="0"/>
              <a:buNone/>
              <a:defRPr/>
            </a:pPr>
            <a:r>
              <a:rPr lang="en-US" altLang="en-US" sz="1100" b="1" i="1" dirty="0" smtClean="0"/>
              <a:t>(Not affiliated with Advisor Group or any of its subsidiaries)</a:t>
            </a:r>
          </a:p>
          <a:p>
            <a:pPr eaLnBrk="1" hangingPunct="1">
              <a:buFont typeface="Arial" charset="0"/>
              <a:buNone/>
              <a:defRPr/>
            </a:pPr>
            <a:endParaRPr lang="en-US" altLang="en-US" dirty="0"/>
          </a:p>
        </p:txBody>
      </p:sp>
      <p:sp>
        <p:nvSpPr>
          <p:cNvPr id="3" name="Title 2"/>
          <p:cNvSpPr>
            <a:spLocks noGrp="1"/>
          </p:cNvSpPr>
          <p:nvPr>
            <p:ph type="ctrTitle"/>
          </p:nvPr>
        </p:nvSpPr>
        <p:spPr>
          <a:xfrm>
            <a:off x="0" y="2921000"/>
            <a:ext cx="9144000" cy="781050"/>
          </a:xfrm>
        </p:spPr>
        <p:txBody>
          <a:bodyPr/>
          <a:lstStyle/>
          <a:p>
            <a:pPr eaLnBrk="1" hangingPunct="1">
              <a:defRPr/>
            </a:pPr>
            <a:r>
              <a:rPr lang="en-US" sz="3200" dirty="0"/>
              <a:t>A Unique Servicing Approach for ABC, Inc. 401k Plan</a:t>
            </a:r>
            <a:br>
              <a:rPr lang="en-US" sz="3200" dirty="0"/>
            </a:br>
            <a:endParaRPr lang="en-US" sz="32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628650" y="317500"/>
            <a:ext cx="6954838" cy="781050"/>
          </a:xfrm>
        </p:spPr>
        <p:txBody>
          <a:bodyPr/>
          <a:lstStyle/>
          <a:p>
            <a:pPr eaLnBrk="1" hangingPunct="1">
              <a:defRPr/>
            </a:pPr>
            <a:r>
              <a:rPr lang="en-US" sz="2800" dirty="0" smtClean="0"/>
              <a:t>Where will your retirement income come from?</a:t>
            </a:r>
            <a:endParaRPr lang="en-US" sz="2800" dirty="0"/>
          </a:p>
        </p:txBody>
      </p:sp>
      <p:graphicFrame>
        <p:nvGraphicFramePr>
          <p:cNvPr id="2" name="Object 8"/>
          <p:cNvGraphicFramePr>
            <a:graphicFrameLocks noChangeAspect="1"/>
          </p:cNvGraphicFramePr>
          <p:nvPr/>
        </p:nvGraphicFramePr>
        <p:xfrm>
          <a:off x="2752725" y="1911350"/>
          <a:ext cx="3776663" cy="2411413"/>
        </p:xfrm>
        <a:graphic>
          <a:graphicData uri="http://schemas.openxmlformats.org/drawingml/2006/chart">
            <c:chart xmlns:c="http://schemas.openxmlformats.org/drawingml/2006/chart" xmlns:r="http://schemas.openxmlformats.org/officeDocument/2006/relationships" r:id="rId3"/>
          </a:graphicData>
        </a:graphic>
      </p:graphicFrame>
      <p:sp>
        <p:nvSpPr>
          <p:cNvPr id="37892" name="Rectangle 8"/>
          <p:cNvSpPr>
            <a:spLocks noChangeArrowheads="1"/>
          </p:cNvSpPr>
          <p:nvPr/>
        </p:nvSpPr>
        <p:spPr bwMode="auto">
          <a:xfrm>
            <a:off x="207963" y="5289550"/>
            <a:ext cx="8804275" cy="554038"/>
          </a:xfrm>
          <a:prstGeom prst="rect">
            <a:avLst/>
          </a:prstGeom>
          <a:solidFill>
            <a:srgbClr val="214D94"/>
          </a:solidFill>
          <a:ln>
            <a:noFill/>
          </a:ln>
          <a:extLst>
            <a:ext uri="{91240B29-F687-4F45-9708-019B960494DF}">
              <a14:hiddenLine xmlns:a14="http://schemas.microsoft.com/office/drawing/2010/main" w="9525">
                <a:solidFill>
                  <a:srgbClr val="000000"/>
                </a:solidFill>
                <a:miter lim="800000"/>
                <a:headEnd/>
                <a:tailEnd/>
              </a14:hiddenLine>
            </a:ext>
          </a:extLst>
        </p:spPr>
        <p:txBody>
          <a:bodyPr lIns="82058" tIns="41029" rIns="82058" bIns="41029">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lgn="ctr">
              <a:lnSpc>
                <a:spcPct val="85000"/>
              </a:lnSpc>
              <a:spcBef>
                <a:spcPct val="30000"/>
              </a:spcBef>
            </a:pPr>
            <a:r>
              <a:rPr lang="en-US" altLang="en-US">
                <a:solidFill>
                  <a:srgbClr val="FFFFFF"/>
                </a:solidFill>
                <a:latin typeface="Arial" pitchFamily="34" charset="0"/>
                <a:ea typeface="MS PGothic" pitchFamily="34" charset="-128"/>
                <a:cs typeface="Times New Roman" pitchFamily="18" charset="0"/>
              </a:rPr>
              <a:t>Most people need approximately 70% of their current income to maintain their current standard of living in retirement</a:t>
            </a:r>
            <a:endParaRPr lang="en-US" altLang="en-US" baseline="30000">
              <a:solidFill>
                <a:srgbClr val="FFFFFF"/>
              </a:solidFill>
              <a:latin typeface="Arial" pitchFamily="34" charset="0"/>
              <a:ea typeface="MS PGothic" pitchFamily="34" charset="-128"/>
              <a:cs typeface="Times New Roman" pitchFamily="18" charset="0"/>
            </a:endParaRPr>
          </a:p>
        </p:txBody>
      </p:sp>
      <p:sp>
        <p:nvSpPr>
          <p:cNvPr id="8" name="Rectangle 7"/>
          <p:cNvSpPr/>
          <p:nvPr/>
        </p:nvSpPr>
        <p:spPr>
          <a:xfrm>
            <a:off x="1108075" y="6113463"/>
            <a:ext cx="7412038" cy="222250"/>
          </a:xfrm>
          <a:prstGeom prst="rect">
            <a:avLst/>
          </a:prstGeom>
        </p:spPr>
        <p:txBody>
          <a:bodyPr lIns="82058" tIns="41029" rIns="82058" bIns="41029">
            <a:spAutoFit/>
          </a:bodyPr>
          <a:lstStyle/>
          <a:p>
            <a:pPr algn="r" eaLnBrk="0" hangingPunct="0">
              <a:defRPr/>
            </a:pPr>
            <a:r>
              <a:rPr lang="en-US" sz="900" dirty="0">
                <a:solidFill>
                  <a:schemeClr val="accent3">
                    <a:lumMod val="50000"/>
                  </a:schemeClr>
                </a:solidFill>
                <a:latin typeface="Calibri" charset="0"/>
                <a:cs typeface="+mn-cs"/>
              </a:rPr>
              <a:t>Source: Income of the Aged Chartbook 2002, SSA Publication No. 13-11727, Social Security Administration (September 2004).</a:t>
            </a:r>
          </a:p>
        </p:txBody>
      </p:sp>
      <p:sp>
        <p:nvSpPr>
          <p:cNvPr id="9" name="Rectangle 8"/>
          <p:cNvSpPr/>
          <p:nvPr/>
        </p:nvSpPr>
        <p:spPr>
          <a:xfrm>
            <a:off x="1066800" y="4927600"/>
            <a:ext cx="7620000" cy="238125"/>
          </a:xfrm>
          <a:prstGeom prst="rect">
            <a:avLst/>
          </a:prstGeom>
        </p:spPr>
        <p:txBody>
          <a:bodyPr lIns="82058" tIns="41029" rIns="82058" bIns="41029">
            <a:spAutoFit/>
          </a:bodyPr>
          <a:lstStyle/>
          <a:p>
            <a:pPr eaLnBrk="0" hangingPunct="0">
              <a:defRPr/>
            </a:pPr>
            <a:r>
              <a:rPr lang="en-US" sz="1000" dirty="0">
                <a:solidFill>
                  <a:schemeClr val="accent3">
                    <a:lumMod val="50000"/>
                  </a:schemeClr>
                </a:solidFill>
                <a:latin typeface="Calibri" charset="0"/>
                <a:cs typeface="+mn-cs"/>
              </a:rPr>
              <a:t>Total all future sources of income $ _________   (Less) Current Income </a:t>
            </a:r>
            <a:r>
              <a:rPr lang="en-US" sz="900" i="1" dirty="0">
                <a:solidFill>
                  <a:schemeClr val="accent3">
                    <a:lumMod val="50000"/>
                  </a:schemeClr>
                </a:solidFill>
                <a:latin typeface="Calibri" charset="0"/>
                <a:cs typeface="+mn-cs"/>
              </a:rPr>
              <a:t>Inflation Adjusted</a:t>
            </a:r>
            <a:r>
              <a:rPr lang="en-US" sz="1000" dirty="0">
                <a:solidFill>
                  <a:schemeClr val="accent3">
                    <a:lumMod val="50000"/>
                  </a:schemeClr>
                </a:solidFill>
                <a:latin typeface="Calibri" charset="0"/>
                <a:cs typeface="+mn-cs"/>
              </a:rPr>
              <a:t>:$_____________    Result Should be &gt; 0 </a:t>
            </a:r>
          </a:p>
        </p:txBody>
      </p:sp>
      <p:sp>
        <p:nvSpPr>
          <p:cNvPr id="10" name="Rectangle 9"/>
          <p:cNvSpPr/>
          <p:nvPr/>
        </p:nvSpPr>
        <p:spPr>
          <a:xfrm>
            <a:off x="3584575" y="4133850"/>
            <a:ext cx="1108075" cy="438150"/>
          </a:xfrm>
          <a:prstGeom prst="rect">
            <a:avLst/>
          </a:prstGeom>
        </p:spPr>
        <p:txBody>
          <a:bodyPr lIns="82058" tIns="41029" rIns="82058" bIns="41029">
            <a:spAutoFit/>
          </a:bodyPr>
          <a:lstStyle/>
          <a:p>
            <a:pPr eaLnBrk="0" hangingPunct="0">
              <a:defRPr/>
            </a:pPr>
            <a:r>
              <a:rPr lang="en-US" sz="1100" b="1" dirty="0">
                <a:solidFill>
                  <a:schemeClr val="accent3">
                    <a:lumMod val="50000"/>
                  </a:schemeClr>
                </a:solidFill>
                <a:latin typeface="Calibri" charset="0"/>
                <a:cs typeface="+mn-cs"/>
              </a:rPr>
              <a:t>Pensions</a:t>
            </a:r>
          </a:p>
          <a:p>
            <a:pPr eaLnBrk="0" hangingPunct="0">
              <a:defRPr/>
            </a:pPr>
            <a:r>
              <a:rPr lang="en-US" sz="1100" b="1" dirty="0">
                <a:solidFill>
                  <a:schemeClr val="accent3">
                    <a:lumMod val="50000"/>
                  </a:schemeClr>
                </a:solidFill>
                <a:latin typeface="Calibri" charset="0"/>
                <a:cs typeface="+mn-cs"/>
              </a:rPr>
              <a:t>19%</a:t>
            </a:r>
            <a:endParaRPr lang="en-US" b="1" dirty="0">
              <a:solidFill>
                <a:schemeClr val="accent3">
                  <a:lumMod val="50000"/>
                </a:schemeClr>
              </a:solidFill>
              <a:latin typeface="Calibri" charset="0"/>
              <a:cs typeface="+mn-cs"/>
            </a:endParaRPr>
          </a:p>
        </p:txBody>
      </p:sp>
      <p:sp>
        <p:nvSpPr>
          <p:cNvPr id="11" name="Rectangle 10"/>
          <p:cNvSpPr/>
          <p:nvPr/>
        </p:nvSpPr>
        <p:spPr>
          <a:xfrm>
            <a:off x="6026150" y="3679825"/>
            <a:ext cx="2771775" cy="976313"/>
          </a:xfrm>
          <a:prstGeom prst="rect">
            <a:avLst/>
          </a:prstGeom>
        </p:spPr>
        <p:txBody>
          <a:bodyPr lIns="82058" tIns="41029" rIns="82058" bIns="41029">
            <a:spAutoFit/>
          </a:bodyPr>
          <a:lstStyle/>
          <a:p>
            <a:pPr eaLnBrk="0" hangingPunct="0">
              <a:defRPr/>
            </a:pPr>
            <a:r>
              <a:rPr lang="en-US" sz="1400" b="1" dirty="0">
                <a:solidFill>
                  <a:schemeClr val="accent3">
                    <a:lumMod val="50000"/>
                  </a:schemeClr>
                </a:solidFill>
                <a:latin typeface="Calibri" charset="0"/>
                <a:cs typeface="+mn-cs"/>
              </a:rPr>
              <a:t>Potential retirement pitfalls</a:t>
            </a:r>
          </a:p>
          <a:p>
            <a:pPr lvl="1" eaLnBrk="0" hangingPunct="0">
              <a:defRPr/>
            </a:pPr>
            <a:r>
              <a:rPr lang="en-US" sz="1400" dirty="0">
                <a:solidFill>
                  <a:schemeClr val="accent3">
                    <a:lumMod val="50000"/>
                  </a:schemeClr>
                </a:solidFill>
                <a:latin typeface="Calibri" charset="0"/>
                <a:cs typeface="+mn-cs"/>
              </a:rPr>
              <a:t>Longevity risk</a:t>
            </a:r>
          </a:p>
          <a:p>
            <a:pPr lvl="1" eaLnBrk="0" hangingPunct="0">
              <a:defRPr/>
            </a:pPr>
            <a:r>
              <a:rPr lang="en-US" sz="1400" dirty="0">
                <a:solidFill>
                  <a:schemeClr val="accent3">
                    <a:lumMod val="50000"/>
                  </a:schemeClr>
                </a:solidFill>
                <a:latin typeface="Calibri" charset="0"/>
                <a:cs typeface="+mn-cs"/>
              </a:rPr>
              <a:t>Inflation risk</a:t>
            </a:r>
          </a:p>
          <a:p>
            <a:pPr lvl="1" eaLnBrk="0" hangingPunct="0">
              <a:defRPr/>
            </a:pPr>
            <a:r>
              <a:rPr lang="en-US" sz="1400" dirty="0">
                <a:solidFill>
                  <a:schemeClr val="accent3">
                    <a:lumMod val="50000"/>
                  </a:schemeClr>
                </a:solidFill>
                <a:latin typeface="Calibri" charset="0"/>
                <a:cs typeface="+mn-cs"/>
              </a:rPr>
              <a:t>Asset allocation risk</a:t>
            </a:r>
          </a:p>
        </p:txBody>
      </p:sp>
      <p:sp>
        <p:nvSpPr>
          <p:cNvPr id="12" name="Rectangle 11"/>
          <p:cNvSpPr/>
          <p:nvPr/>
        </p:nvSpPr>
        <p:spPr>
          <a:xfrm>
            <a:off x="6108700" y="2735263"/>
            <a:ext cx="1787525" cy="436562"/>
          </a:xfrm>
          <a:prstGeom prst="rect">
            <a:avLst/>
          </a:prstGeom>
        </p:spPr>
        <p:txBody>
          <a:bodyPr lIns="82058" tIns="41029" rIns="82058" bIns="41029">
            <a:spAutoFit/>
          </a:bodyPr>
          <a:lstStyle/>
          <a:p>
            <a:pPr eaLnBrk="0" hangingPunct="0">
              <a:defRPr/>
            </a:pPr>
            <a:r>
              <a:rPr lang="en-US" sz="1100" b="1" dirty="0">
                <a:solidFill>
                  <a:schemeClr val="accent3">
                    <a:lumMod val="50000"/>
                  </a:schemeClr>
                </a:solidFill>
                <a:latin typeface="Calibri" charset="0"/>
                <a:cs typeface="+mn-cs"/>
              </a:rPr>
              <a:t>Social Security</a:t>
            </a:r>
          </a:p>
          <a:p>
            <a:pPr eaLnBrk="0" hangingPunct="0">
              <a:defRPr/>
            </a:pPr>
            <a:r>
              <a:rPr lang="en-US" sz="1100" b="1" dirty="0">
                <a:solidFill>
                  <a:schemeClr val="accent3">
                    <a:lumMod val="50000"/>
                  </a:schemeClr>
                </a:solidFill>
                <a:latin typeface="Calibri" charset="0"/>
                <a:cs typeface="+mn-cs"/>
              </a:rPr>
              <a:t>39%</a:t>
            </a:r>
            <a:endParaRPr lang="en-US" sz="1100" dirty="0">
              <a:solidFill>
                <a:schemeClr val="accent3">
                  <a:lumMod val="50000"/>
                </a:schemeClr>
              </a:solidFill>
              <a:latin typeface="Calibri" charset="0"/>
              <a:cs typeface="+mn-cs"/>
            </a:endParaRPr>
          </a:p>
        </p:txBody>
      </p:sp>
      <p:sp>
        <p:nvSpPr>
          <p:cNvPr id="13" name="Line 23"/>
          <p:cNvSpPr>
            <a:spLocks noChangeShapeType="1"/>
          </p:cNvSpPr>
          <p:nvPr/>
        </p:nvSpPr>
        <p:spPr bwMode="auto">
          <a:xfrm>
            <a:off x="7227888" y="2917825"/>
            <a:ext cx="1065212" cy="0"/>
          </a:xfrm>
          <a:prstGeom prst="line">
            <a:avLst/>
          </a:prstGeom>
          <a:noFill/>
          <a:ln w="9525">
            <a:solidFill>
              <a:schemeClr val="tx1"/>
            </a:solidFill>
            <a:round/>
            <a:headEnd/>
            <a:tailEnd/>
          </a:ln>
        </p:spPr>
        <p:txBody>
          <a:bodyPr lIns="82058" tIns="41029" rIns="82058" bIns="41029">
            <a:spAutoFit/>
          </a:bodyPr>
          <a:lstStyle/>
          <a:p>
            <a:pPr eaLnBrk="0" hangingPunct="0">
              <a:defRPr/>
            </a:pPr>
            <a:endParaRPr lang="en-US" dirty="0">
              <a:solidFill>
                <a:schemeClr val="accent3">
                  <a:lumMod val="50000"/>
                </a:schemeClr>
              </a:solidFill>
              <a:latin typeface="Calibri" charset="0"/>
              <a:cs typeface="+mn-cs"/>
            </a:endParaRPr>
          </a:p>
        </p:txBody>
      </p:sp>
      <p:sp>
        <p:nvSpPr>
          <p:cNvPr id="14" name="Line 23"/>
          <p:cNvSpPr>
            <a:spLocks noChangeShapeType="1"/>
          </p:cNvSpPr>
          <p:nvPr/>
        </p:nvSpPr>
        <p:spPr bwMode="auto">
          <a:xfrm>
            <a:off x="2406650" y="4370388"/>
            <a:ext cx="1065213" cy="0"/>
          </a:xfrm>
          <a:prstGeom prst="line">
            <a:avLst/>
          </a:prstGeom>
          <a:noFill/>
          <a:ln w="9525">
            <a:solidFill>
              <a:schemeClr val="tx1"/>
            </a:solidFill>
            <a:round/>
            <a:headEnd/>
            <a:tailEnd/>
          </a:ln>
        </p:spPr>
        <p:txBody>
          <a:bodyPr lIns="82058" tIns="41029" rIns="82058" bIns="41029">
            <a:spAutoFit/>
          </a:bodyPr>
          <a:lstStyle/>
          <a:p>
            <a:pPr eaLnBrk="0" hangingPunct="0">
              <a:defRPr/>
            </a:pPr>
            <a:endParaRPr lang="en-US" dirty="0">
              <a:solidFill>
                <a:schemeClr val="accent3">
                  <a:lumMod val="50000"/>
                </a:schemeClr>
              </a:solidFill>
              <a:latin typeface="Calibri" charset="0"/>
              <a:cs typeface="+mn-cs"/>
            </a:endParaRPr>
          </a:p>
        </p:txBody>
      </p:sp>
      <p:sp>
        <p:nvSpPr>
          <p:cNvPr id="15" name="Line 23"/>
          <p:cNvSpPr>
            <a:spLocks noChangeShapeType="1"/>
          </p:cNvSpPr>
          <p:nvPr/>
        </p:nvSpPr>
        <p:spPr bwMode="auto">
          <a:xfrm>
            <a:off x="2938463" y="2274888"/>
            <a:ext cx="1065212" cy="0"/>
          </a:xfrm>
          <a:prstGeom prst="line">
            <a:avLst/>
          </a:prstGeom>
          <a:noFill/>
          <a:ln w="9525">
            <a:solidFill>
              <a:schemeClr val="tx1"/>
            </a:solidFill>
            <a:round/>
            <a:headEnd/>
            <a:tailEnd type="triangle"/>
          </a:ln>
        </p:spPr>
        <p:txBody>
          <a:bodyPr lIns="82058" tIns="41029" rIns="82058" bIns="41029">
            <a:spAutoFit/>
          </a:bodyPr>
          <a:lstStyle/>
          <a:p>
            <a:pPr eaLnBrk="0" hangingPunct="0">
              <a:defRPr/>
            </a:pPr>
            <a:endParaRPr lang="en-US" dirty="0">
              <a:solidFill>
                <a:schemeClr val="accent3">
                  <a:lumMod val="50000"/>
                </a:schemeClr>
              </a:solidFill>
              <a:latin typeface="Calibri" charset="0"/>
              <a:cs typeface="+mn-cs"/>
            </a:endParaRPr>
          </a:p>
        </p:txBody>
      </p:sp>
      <p:sp>
        <p:nvSpPr>
          <p:cNvPr id="16" name="Line 23"/>
          <p:cNvSpPr>
            <a:spLocks noChangeShapeType="1"/>
          </p:cNvSpPr>
          <p:nvPr/>
        </p:nvSpPr>
        <p:spPr bwMode="auto">
          <a:xfrm>
            <a:off x="2547938" y="3406775"/>
            <a:ext cx="1065212" cy="0"/>
          </a:xfrm>
          <a:prstGeom prst="line">
            <a:avLst/>
          </a:prstGeom>
          <a:noFill/>
          <a:ln w="9525">
            <a:solidFill>
              <a:schemeClr val="tx1"/>
            </a:solidFill>
            <a:round/>
            <a:headEnd/>
            <a:tailEnd type="triangle"/>
          </a:ln>
        </p:spPr>
        <p:txBody>
          <a:bodyPr lIns="82058" tIns="41029" rIns="82058" bIns="41029">
            <a:spAutoFit/>
          </a:bodyPr>
          <a:lstStyle/>
          <a:p>
            <a:pPr eaLnBrk="0" hangingPunct="0">
              <a:defRPr/>
            </a:pPr>
            <a:endParaRPr lang="en-US" dirty="0">
              <a:solidFill>
                <a:schemeClr val="accent3">
                  <a:lumMod val="50000"/>
                </a:schemeClr>
              </a:solidFill>
              <a:latin typeface="Calibri" charset="0"/>
              <a:cs typeface="+mn-cs"/>
            </a:endParaRPr>
          </a:p>
        </p:txBody>
      </p:sp>
      <p:sp>
        <p:nvSpPr>
          <p:cNvPr id="17" name="Line 23"/>
          <p:cNvSpPr>
            <a:spLocks noChangeShapeType="1"/>
          </p:cNvSpPr>
          <p:nvPr/>
        </p:nvSpPr>
        <p:spPr bwMode="auto">
          <a:xfrm>
            <a:off x="736600" y="2274888"/>
            <a:ext cx="1065213" cy="0"/>
          </a:xfrm>
          <a:prstGeom prst="line">
            <a:avLst/>
          </a:prstGeom>
          <a:noFill/>
          <a:ln w="9525">
            <a:solidFill>
              <a:schemeClr val="tx1"/>
            </a:solidFill>
            <a:round/>
            <a:headEnd/>
            <a:tailEnd/>
          </a:ln>
        </p:spPr>
        <p:txBody>
          <a:bodyPr lIns="82058" tIns="41029" rIns="82058" bIns="41029">
            <a:spAutoFit/>
          </a:bodyPr>
          <a:lstStyle/>
          <a:p>
            <a:pPr eaLnBrk="0" hangingPunct="0">
              <a:defRPr/>
            </a:pPr>
            <a:endParaRPr lang="en-US" dirty="0">
              <a:solidFill>
                <a:schemeClr val="accent3">
                  <a:lumMod val="50000"/>
                </a:schemeClr>
              </a:solidFill>
              <a:latin typeface="Calibri" charset="0"/>
              <a:cs typeface="+mn-cs"/>
            </a:endParaRPr>
          </a:p>
        </p:txBody>
      </p:sp>
      <p:sp>
        <p:nvSpPr>
          <p:cNvPr id="18" name="Rectangle 17"/>
          <p:cNvSpPr/>
          <p:nvPr/>
        </p:nvSpPr>
        <p:spPr>
          <a:xfrm>
            <a:off x="1801813" y="3141663"/>
            <a:ext cx="900112" cy="438150"/>
          </a:xfrm>
          <a:prstGeom prst="rect">
            <a:avLst/>
          </a:prstGeom>
        </p:spPr>
        <p:txBody>
          <a:bodyPr lIns="82058" tIns="41029" rIns="82058" bIns="41029">
            <a:spAutoFit/>
          </a:bodyPr>
          <a:lstStyle/>
          <a:p>
            <a:pPr eaLnBrk="0" hangingPunct="0">
              <a:defRPr/>
            </a:pPr>
            <a:r>
              <a:rPr lang="en-US" sz="1100" b="1" dirty="0">
                <a:solidFill>
                  <a:schemeClr val="accent3">
                    <a:lumMod val="50000"/>
                  </a:schemeClr>
                </a:solidFill>
                <a:latin typeface="Calibri" charset="0"/>
                <a:cs typeface="+mn-cs"/>
              </a:rPr>
              <a:t>Part-time</a:t>
            </a:r>
          </a:p>
          <a:p>
            <a:pPr eaLnBrk="0" hangingPunct="0">
              <a:defRPr/>
            </a:pPr>
            <a:r>
              <a:rPr lang="en-US" sz="1100" b="1" dirty="0">
                <a:solidFill>
                  <a:schemeClr val="accent3">
                    <a:lumMod val="50000"/>
                  </a:schemeClr>
                </a:solidFill>
                <a:latin typeface="Calibri" charset="0"/>
                <a:cs typeface="+mn-cs"/>
              </a:rPr>
              <a:t>Work 25%</a:t>
            </a:r>
          </a:p>
        </p:txBody>
      </p:sp>
      <p:sp>
        <p:nvSpPr>
          <p:cNvPr id="19" name="Rectangle 18"/>
          <p:cNvSpPr/>
          <p:nvPr/>
        </p:nvSpPr>
        <p:spPr>
          <a:xfrm>
            <a:off x="1801813" y="2070100"/>
            <a:ext cx="1541462" cy="436563"/>
          </a:xfrm>
          <a:prstGeom prst="rect">
            <a:avLst/>
          </a:prstGeom>
        </p:spPr>
        <p:txBody>
          <a:bodyPr lIns="82058" tIns="41029" rIns="82058" bIns="41029">
            <a:spAutoFit/>
          </a:bodyPr>
          <a:lstStyle/>
          <a:p>
            <a:pPr eaLnBrk="0" hangingPunct="0">
              <a:defRPr/>
            </a:pPr>
            <a:r>
              <a:rPr lang="en-US" sz="1100" b="1" dirty="0">
                <a:solidFill>
                  <a:schemeClr val="accent3">
                    <a:lumMod val="50000"/>
                  </a:schemeClr>
                </a:solidFill>
                <a:latin typeface="Calibri" charset="0"/>
                <a:cs typeface="+mn-cs"/>
              </a:rPr>
              <a:t>Personal savings</a:t>
            </a:r>
          </a:p>
          <a:p>
            <a:pPr eaLnBrk="0" hangingPunct="0">
              <a:defRPr/>
            </a:pPr>
            <a:r>
              <a:rPr lang="en-US" sz="1100" b="1" dirty="0">
                <a:solidFill>
                  <a:schemeClr val="accent3">
                    <a:lumMod val="50000"/>
                  </a:schemeClr>
                </a:solidFill>
                <a:latin typeface="Calibri" charset="0"/>
                <a:cs typeface="+mn-cs"/>
              </a:rPr>
              <a:t>14%</a:t>
            </a:r>
          </a:p>
        </p:txBody>
      </p:sp>
      <p:sp>
        <p:nvSpPr>
          <p:cNvPr id="20" name="Line 23"/>
          <p:cNvSpPr>
            <a:spLocks noChangeShapeType="1"/>
          </p:cNvSpPr>
          <p:nvPr/>
        </p:nvSpPr>
        <p:spPr bwMode="auto">
          <a:xfrm>
            <a:off x="5673725" y="1816100"/>
            <a:ext cx="1065213" cy="0"/>
          </a:xfrm>
          <a:prstGeom prst="line">
            <a:avLst/>
          </a:prstGeom>
          <a:noFill/>
          <a:ln w="9525">
            <a:solidFill>
              <a:schemeClr val="tx1"/>
            </a:solidFill>
            <a:round/>
            <a:headEnd/>
            <a:tailEnd/>
          </a:ln>
        </p:spPr>
        <p:txBody>
          <a:bodyPr lIns="82058" tIns="41029" rIns="82058" bIns="41029">
            <a:spAutoFit/>
          </a:bodyPr>
          <a:lstStyle/>
          <a:p>
            <a:pPr eaLnBrk="0" hangingPunct="0">
              <a:defRPr/>
            </a:pPr>
            <a:endParaRPr lang="en-US" dirty="0">
              <a:solidFill>
                <a:schemeClr val="accent3">
                  <a:lumMod val="50000"/>
                </a:schemeClr>
              </a:solidFill>
              <a:latin typeface="Calibri" charset="0"/>
              <a:cs typeface="+mn-cs"/>
            </a:endParaRPr>
          </a:p>
        </p:txBody>
      </p:sp>
      <p:sp>
        <p:nvSpPr>
          <p:cNvPr id="21" name="Line 23"/>
          <p:cNvSpPr>
            <a:spLocks noChangeShapeType="1"/>
          </p:cNvSpPr>
          <p:nvPr/>
        </p:nvSpPr>
        <p:spPr bwMode="auto">
          <a:xfrm>
            <a:off x="692150" y="3406775"/>
            <a:ext cx="1065213" cy="0"/>
          </a:xfrm>
          <a:prstGeom prst="line">
            <a:avLst/>
          </a:prstGeom>
          <a:noFill/>
          <a:ln w="9525">
            <a:solidFill>
              <a:schemeClr val="tx1"/>
            </a:solidFill>
            <a:round/>
            <a:headEnd/>
            <a:tailEnd/>
          </a:ln>
        </p:spPr>
        <p:txBody>
          <a:bodyPr lIns="82058" tIns="41029" rIns="82058" bIns="41029">
            <a:spAutoFit/>
          </a:bodyPr>
          <a:lstStyle/>
          <a:p>
            <a:pPr eaLnBrk="0" hangingPunct="0">
              <a:defRPr/>
            </a:pPr>
            <a:endParaRPr lang="en-US" dirty="0">
              <a:solidFill>
                <a:schemeClr val="accent3">
                  <a:lumMod val="50000"/>
                </a:schemeClr>
              </a:solidFill>
              <a:latin typeface="Calibri" charset="0"/>
              <a:cs typeface="+mn-cs"/>
            </a:endParaRPr>
          </a:p>
        </p:txBody>
      </p:sp>
      <p:sp>
        <p:nvSpPr>
          <p:cNvPr id="22" name="Line 20"/>
          <p:cNvSpPr>
            <a:spLocks noChangeShapeType="1"/>
          </p:cNvSpPr>
          <p:nvPr/>
        </p:nvSpPr>
        <p:spPr bwMode="auto">
          <a:xfrm flipV="1">
            <a:off x="4073525" y="4397375"/>
            <a:ext cx="401638" cy="0"/>
          </a:xfrm>
          <a:prstGeom prst="line">
            <a:avLst/>
          </a:prstGeom>
          <a:noFill/>
          <a:ln w="12700">
            <a:solidFill>
              <a:schemeClr val="tx1"/>
            </a:solidFill>
            <a:round/>
            <a:headEnd/>
            <a:tailEnd/>
          </a:ln>
        </p:spPr>
        <p:txBody>
          <a:bodyPr wrap="none" lIns="82058" tIns="41029" rIns="82058" bIns="41029" anchor="ctr"/>
          <a:lstStyle/>
          <a:p>
            <a:pPr eaLnBrk="0" hangingPunct="0">
              <a:defRPr/>
            </a:pPr>
            <a:endParaRPr lang="en-US" dirty="0">
              <a:solidFill>
                <a:schemeClr val="accent3">
                  <a:lumMod val="50000"/>
                </a:schemeClr>
              </a:solidFill>
              <a:latin typeface="Calibri" charset="0"/>
              <a:cs typeface="+mn-cs"/>
            </a:endParaRPr>
          </a:p>
        </p:txBody>
      </p:sp>
      <p:sp>
        <p:nvSpPr>
          <p:cNvPr id="23" name="Line 11"/>
          <p:cNvSpPr>
            <a:spLocks noChangeShapeType="1"/>
          </p:cNvSpPr>
          <p:nvPr/>
        </p:nvSpPr>
        <p:spPr bwMode="auto">
          <a:xfrm rot="5400000">
            <a:off x="4357688" y="4279900"/>
            <a:ext cx="234950" cy="0"/>
          </a:xfrm>
          <a:prstGeom prst="line">
            <a:avLst/>
          </a:prstGeom>
          <a:noFill/>
          <a:ln w="12700">
            <a:solidFill>
              <a:schemeClr val="tx1"/>
            </a:solidFill>
            <a:round/>
            <a:headEnd type="triangle"/>
            <a:tailEnd type="none"/>
          </a:ln>
        </p:spPr>
        <p:txBody>
          <a:bodyPr wrap="none" lIns="82058" tIns="41029" rIns="82058" bIns="41029" anchor="ctr"/>
          <a:lstStyle/>
          <a:p>
            <a:pPr eaLnBrk="0" hangingPunct="0">
              <a:defRPr/>
            </a:pPr>
            <a:endParaRPr lang="en-US" dirty="0">
              <a:solidFill>
                <a:schemeClr val="accent3">
                  <a:lumMod val="50000"/>
                </a:schemeClr>
              </a:solidFill>
              <a:latin typeface="Calibri" charset="0"/>
              <a:cs typeface="+mn-cs"/>
            </a:endParaRPr>
          </a:p>
        </p:txBody>
      </p:sp>
      <p:sp>
        <p:nvSpPr>
          <p:cNvPr id="24" name="Line 11"/>
          <p:cNvSpPr>
            <a:spLocks noChangeShapeType="1"/>
          </p:cNvSpPr>
          <p:nvPr/>
        </p:nvSpPr>
        <p:spPr bwMode="auto">
          <a:xfrm rot="5400000">
            <a:off x="4592638" y="1978025"/>
            <a:ext cx="234950" cy="0"/>
          </a:xfrm>
          <a:prstGeom prst="line">
            <a:avLst/>
          </a:prstGeom>
          <a:noFill/>
          <a:ln w="12700">
            <a:solidFill>
              <a:schemeClr val="tx1"/>
            </a:solidFill>
            <a:round/>
            <a:headEnd type="none"/>
            <a:tailEnd type="triangle"/>
          </a:ln>
        </p:spPr>
        <p:txBody>
          <a:bodyPr wrap="none" lIns="82058" tIns="41029" rIns="82058" bIns="41029" anchor="ctr"/>
          <a:lstStyle/>
          <a:p>
            <a:pPr eaLnBrk="0" hangingPunct="0">
              <a:defRPr/>
            </a:pPr>
            <a:endParaRPr lang="en-US" dirty="0">
              <a:solidFill>
                <a:schemeClr val="accent3">
                  <a:lumMod val="50000"/>
                </a:schemeClr>
              </a:solidFill>
              <a:latin typeface="Calibri" charset="0"/>
              <a:cs typeface="+mn-cs"/>
            </a:endParaRPr>
          </a:p>
        </p:txBody>
      </p:sp>
      <p:sp>
        <p:nvSpPr>
          <p:cNvPr id="25" name="Line 20"/>
          <p:cNvSpPr>
            <a:spLocks noChangeShapeType="1"/>
          </p:cNvSpPr>
          <p:nvPr/>
        </p:nvSpPr>
        <p:spPr bwMode="auto">
          <a:xfrm flipV="1">
            <a:off x="5707063" y="2936875"/>
            <a:ext cx="401637" cy="0"/>
          </a:xfrm>
          <a:prstGeom prst="line">
            <a:avLst/>
          </a:prstGeom>
          <a:noFill/>
          <a:ln w="12700">
            <a:solidFill>
              <a:schemeClr val="tx1"/>
            </a:solidFill>
            <a:round/>
            <a:headEnd type="triangle"/>
            <a:tailEnd/>
          </a:ln>
        </p:spPr>
        <p:txBody>
          <a:bodyPr wrap="none" lIns="82058" tIns="41029" rIns="82058" bIns="41029" anchor="ctr"/>
          <a:lstStyle/>
          <a:p>
            <a:pPr eaLnBrk="0" hangingPunct="0">
              <a:defRPr/>
            </a:pPr>
            <a:endParaRPr lang="en-US" dirty="0">
              <a:solidFill>
                <a:schemeClr val="accent3">
                  <a:lumMod val="50000"/>
                </a:schemeClr>
              </a:solidFill>
              <a:latin typeface="Calibri" charset="0"/>
              <a:cs typeface="+mn-cs"/>
            </a:endParaRPr>
          </a:p>
        </p:txBody>
      </p:sp>
      <p:sp>
        <p:nvSpPr>
          <p:cNvPr id="26" name="Line 19"/>
          <p:cNvSpPr>
            <a:spLocks noChangeShapeType="1"/>
          </p:cNvSpPr>
          <p:nvPr/>
        </p:nvSpPr>
        <p:spPr bwMode="auto">
          <a:xfrm flipV="1">
            <a:off x="4710113" y="1860550"/>
            <a:ext cx="400050" cy="0"/>
          </a:xfrm>
          <a:prstGeom prst="line">
            <a:avLst/>
          </a:prstGeom>
          <a:noFill/>
          <a:ln w="12700">
            <a:solidFill>
              <a:schemeClr val="tx1"/>
            </a:solidFill>
            <a:round/>
            <a:headEnd/>
            <a:tailEnd/>
          </a:ln>
        </p:spPr>
        <p:txBody>
          <a:bodyPr wrap="none" lIns="82058" tIns="41029" rIns="82058" bIns="41029" anchor="ctr"/>
          <a:lstStyle/>
          <a:p>
            <a:pPr eaLnBrk="0" hangingPunct="0">
              <a:defRPr/>
            </a:pPr>
            <a:endParaRPr lang="en-US" dirty="0">
              <a:solidFill>
                <a:schemeClr val="accent3">
                  <a:lumMod val="50000"/>
                </a:schemeClr>
              </a:solidFill>
              <a:latin typeface="Calibri" charset="0"/>
              <a:cs typeface="+mn-cs"/>
            </a:endParaRPr>
          </a:p>
        </p:txBody>
      </p:sp>
      <p:sp>
        <p:nvSpPr>
          <p:cNvPr id="27" name="Rectangle 26"/>
          <p:cNvSpPr/>
          <p:nvPr/>
        </p:nvSpPr>
        <p:spPr>
          <a:xfrm>
            <a:off x="5110163" y="1657350"/>
            <a:ext cx="708025" cy="436563"/>
          </a:xfrm>
          <a:prstGeom prst="rect">
            <a:avLst/>
          </a:prstGeom>
        </p:spPr>
        <p:txBody>
          <a:bodyPr lIns="82058" tIns="41029" rIns="82058" bIns="41029">
            <a:spAutoFit/>
          </a:bodyPr>
          <a:lstStyle/>
          <a:p>
            <a:pPr eaLnBrk="0" hangingPunct="0">
              <a:defRPr/>
            </a:pPr>
            <a:r>
              <a:rPr lang="en-US" sz="1100" b="1" dirty="0">
                <a:solidFill>
                  <a:schemeClr val="accent3">
                    <a:lumMod val="50000"/>
                  </a:schemeClr>
                </a:solidFill>
                <a:latin typeface="Calibri" charset="0"/>
                <a:cs typeface="+mn-cs"/>
              </a:rPr>
              <a:t>Other </a:t>
            </a:r>
          </a:p>
          <a:p>
            <a:pPr eaLnBrk="0" hangingPunct="0">
              <a:defRPr/>
            </a:pPr>
            <a:r>
              <a:rPr lang="en-US" sz="1100" b="1" dirty="0">
                <a:solidFill>
                  <a:schemeClr val="accent3">
                    <a:lumMod val="50000"/>
                  </a:schemeClr>
                </a:solidFill>
                <a:latin typeface="Calibri" charset="0"/>
                <a:cs typeface="+mn-cs"/>
              </a:rPr>
              <a:t>3%</a:t>
            </a:r>
          </a:p>
        </p:txBody>
      </p:sp>
      <p:sp>
        <p:nvSpPr>
          <p:cNvPr id="28" name="Rectangle 27"/>
          <p:cNvSpPr/>
          <p:nvPr/>
        </p:nvSpPr>
        <p:spPr>
          <a:xfrm>
            <a:off x="5600700" y="1584325"/>
            <a:ext cx="244475" cy="252413"/>
          </a:xfrm>
          <a:prstGeom prst="rect">
            <a:avLst/>
          </a:prstGeom>
        </p:spPr>
        <p:txBody>
          <a:bodyPr wrap="none" lIns="82058" tIns="41029" rIns="82058" bIns="41029">
            <a:spAutoFit/>
          </a:bodyPr>
          <a:lstStyle/>
          <a:p>
            <a:pPr eaLnBrk="0" hangingPunct="0">
              <a:defRPr/>
            </a:pPr>
            <a:r>
              <a:rPr lang="en-US" sz="1100" dirty="0">
                <a:solidFill>
                  <a:schemeClr val="accent3">
                    <a:lumMod val="50000"/>
                  </a:schemeClr>
                </a:solidFill>
                <a:latin typeface="Calibri" charset="0"/>
                <a:cs typeface="+mn-cs"/>
              </a:rPr>
              <a:t>$</a:t>
            </a:r>
          </a:p>
        </p:txBody>
      </p:sp>
      <p:sp>
        <p:nvSpPr>
          <p:cNvPr id="29" name="Rectangle 28"/>
          <p:cNvSpPr/>
          <p:nvPr/>
        </p:nvSpPr>
        <p:spPr>
          <a:xfrm>
            <a:off x="7153275" y="2674938"/>
            <a:ext cx="296863" cy="250825"/>
          </a:xfrm>
          <a:prstGeom prst="rect">
            <a:avLst/>
          </a:prstGeom>
        </p:spPr>
        <p:txBody>
          <a:bodyPr lIns="82058" tIns="41029" rIns="82058" bIns="41029">
            <a:spAutoFit/>
          </a:bodyPr>
          <a:lstStyle/>
          <a:p>
            <a:pPr eaLnBrk="0" hangingPunct="0">
              <a:defRPr/>
            </a:pPr>
            <a:r>
              <a:rPr lang="en-US" sz="1100" dirty="0">
                <a:solidFill>
                  <a:schemeClr val="accent3">
                    <a:lumMod val="50000"/>
                  </a:schemeClr>
                </a:solidFill>
                <a:latin typeface="Calibri" charset="0"/>
                <a:cs typeface="+mn-cs"/>
              </a:rPr>
              <a:t>$</a:t>
            </a:r>
          </a:p>
        </p:txBody>
      </p:sp>
      <p:sp>
        <p:nvSpPr>
          <p:cNvPr id="30" name="Rectangle 29"/>
          <p:cNvSpPr/>
          <p:nvPr/>
        </p:nvSpPr>
        <p:spPr>
          <a:xfrm>
            <a:off x="2309813" y="4133850"/>
            <a:ext cx="244475" cy="252413"/>
          </a:xfrm>
          <a:prstGeom prst="rect">
            <a:avLst/>
          </a:prstGeom>
        </p:spPr>
        <p:txBody>
          <a:bodyPr wrap="none" lIns="82058" tIns="41029" rIns="82058" bIns="41029">
            <a:spAutoFit/>
          </a:bodyPr>
          <a:lstStyle/>
          <a:p>
            <a:pPr eaLnBrk="0" hangingPunct="0">
              <a:defRPr/>
            </a:pPr>
            <a:r>
              <a:rPr lang="en-US" sz="1100" dirty="0">
                <a:solidFill>
                  <a:schemeClr val="accent3">
                    <a:lumMod val="50000"/>
                  </a:schemeClr>
                </a:solidFill>
                <a:latin typeface="Calibri" charset="0"/>
                <a:cs typeface="+mn-cs"/>
              </a:rPr>
              <a:t>$</a:t>
            </a:r>
          </a:p>
        </p:txBody>
      </p:sp>
      <p:sp>
        <p:nvSpPr>
          <p:cNvPr id="31" name="Rectangle 30"/>
          <p:cNvSpPr/>
          <p:nvPr/>
        </p:nvSpPr>
        <p:spPr>
          <a:xfrm>
            <a:off x="600075" y="3155950"/>
            <a:ext cx="244475" cy="252413"/>
          </a:xfrm>
          <a:prstGeom prst="rect">
            <a:avLst/>
          </a:prstGeom>
        </p:spPr>
        <p:txBody>
          <a:bodyPr wrap="none" lIns="82058" tIns="41029" rIns="82058" bIns="41029">
            <a:spAutoFit/>
          </a:bodyPr>
          <a:lstStyle/>
          <a:p>
            <a:pPr eaLnBrk="0" hangingPunct="0">
              <a:defRPr/>
            </a:pPr>
            <a:r>
              <a:rPr lang="en-US" sz="1100" dirty="0">
                <a:solidFill>
                  <a:schemeClr val="accent3">
                    <a:lumMod val="50000"/>
                  </a:schemeClr>
                </a:solidFill>
                <a:latin typeface="Calibri" charset="0"/>
                <a:cs typeface="+mn-cs"/>
              </a:rPr>
              <a:t>$</a:t>
            </a:r>
          </a:p>
        </p:txBody>
      </p:sp>
      <p:sp>
        <p:nvSpPr>
          <p:cNvPr id="32" name="Rectangle 31"/>
          <p:cNvSpPr/>
          <p:nvPr/>
        </p:nvSpPr>
        <p:spPr>
          <a:xfrm>
            <a:off x="612775" y="1992313"/>
            <a:ext cx="244475" cy="252412"/>
          </a:xfrm>
          <a:prstGeom prst="rect">
            <a:avLst/>
          </a:prstGeom>
        </p:spPr>
        <p:txBody>
          <a:bodyPr wrap="none" lIns="82058" tIns="41029" rIns="82058" bIns="41029">
            <a:spAutoFit/>
          </a:bodyPr>
          <a:lstStyle/>
          <a:p>
            <a:pPr eaLnBrk="0" hangingPunct="0">
              <a:defRPr/>
            </a:pPr>
            <a:r>
              <a:rPr lang="en-US" sz="1100" dirty="0">
                <a:solidFill>
                  <a:schemeClr val="accent3">
                    <a:lumMod val="50000"/>
                  </a:schemeClr>
                </a:solidFill>
                <a:latin typeface="Calibri" charset="0"/>
                <a:cs typeface="+mn-cs"/>
              </a:rPr>
              <a:t>$</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628650" y="317500"/>
            <a:ext cx="6954838" cy="781050"/>
          </a:xfrm>
        </p:spPr>
        <p:txBody>
          <a:bodyPr/>
          <a:lstStyle/>
          <a:p>
            <a:pPr eaLnBrk="1" hangingPunct="1">
              <a:defRPr/>
            </a:pPr>
            <a:r>
              <a:rPr lang="en-US" sz="2800" dirty="0" smtClean="0"/>
              <a:t>ERISA </a:t>
            </a:r>
            <a:r>
              <a:rPr lang="en-US" altLang="en-US" sz="2800" dirty="0" smtClean="0"/>
              <a:t>§</a:t>
            </a:r>
            <a:r>
              <a:rPr lang="en-US" sz="2800" dirty="0" smtClean="0"/>
              <a:t> 404(C)</a:t>
            </a:r>
            <a:endParaRPr lang="en-US" sz="2800" dirty="0"/>
          </a:p>
        </p:txBody>
      </p:sp>
      <p:sp>
        <p:nvSpPr>
          <p:cNvPr id="38915" name="Content Placeholder 2"/>
          <p:cNvSpPr txBox="1">
            <a:spLocks/>
          </p:cNvSpPr>
          <p:nvPr/>
        </p:nvSpPr>
        <p:spPr bwMode="auto">
          <a:xfrm>
            <a:off x="549275" y="1352550"/>
            <a:ext cx="8045450" cy="4637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spcBef>
                <a:spcPct val="20000"/>
              </a:spcBef>
              <a:buFont typeface="Wingdings" pitchFamily="2" charset="2"/>
              <a:buNone/>
            </a:pPr>
            <a:r>
              <a:rPr lang="en-US" altLang="en-US" sz="1600">
                <a:latin typeface="Century Gothic" pitchFamily="34" charset="0"/>
                <a:ea typeface="Futura Light"/>
                <a:cs typeface="Futura Light"/>
              </a:rPr>
              <a:t>Asset allocation is the process by which your available financial resources are apportioned across a number of </a:t>
            </a:r>
            <a:r>
              <a:rPr lang="ja-JP" altLang="en-US" sz="1600">
                <a:latin typeface="Century Gothic" pitchFamily="34" charset="0"/>
                <a:ea typeface="Futura Light"/>
                <a:cs typeface="Futura Light"/>
              </a:rPr>
              <a:t>“</a:t>
            </a:r>
            <a:r>
              <a:rPr lang="en-US" altLang="ja-JP" sz="1600">
                <a:latin typeface="Century Gothic" pitchFamily="34" charset="0"/>
                <a:ea typeface="Futura Light"/>
                <a:cs typeface="Futura Light"/>
              </a:rPr>
              <a:t>major</a:t>
            </a:r>
            <a:r>
              <a:rPr lang="ja-JP" altLang="en-US" sz="1600">
                <a:latin typeface="Century Gothic" pitchFamily="34" charset="0"/>
                <a:ea typeface="Futura Light"/>
                <a:cs typeface="Futura Light"/>
              </a:rPr>
              <a:t>”</a:t>
            </a:r>
            <a:r>
              <a:rPr lang="en-US" altLang="ja-JP" sz="1600">
                <a:latin typeface="Century Gothic" pitchFamily="34" charset="0"/>
                <a:ea typeface="Futura Light"/>
                <a:cs typeface="Futura Light"/>
              </a:rPr>
              <a:t> asset classes to achieve the optimum return for a given tolerance of risk. Determining the appropriate asset allocation is perhaps the most important investment decision you can make. Numerous academic studies have concluded that </a:t>
            </a:r>
            <a:r>
              <a:rPr lang="ja-JP" altLang="en-US" sz="1600">
                <a:latin typeface="Century Gothic" pitchFamily="34" charset="0"/>
                <a:ea typeface="Futura Light"/>
                <a:cs typeface="Futura Light"/>
              </a:rPr>
              <a:t>“</a:t>
            </a:r>
            <a:r>
              <a:rPr lang="en-US" altLang="ja-JP" sz="1600">
                <a:latin typeface="Century Gothic" pitchFamily="34" charset="0"/>
                <a:ea typeface="Futura Light"/>
                <a:cs typeface="Futura Light"/>
              </a:rPr>
              <a:t>asset allocation is the primary determinant of portfolio return.</a:t>
            </a:r>
            <a:r>
              <a:rPr lang="ja-JP" altLang="en-US" sz="1600">
                <a:latin typeface="Century Gothic" pitchFamily="34" charset="0"/>
                <a:ea typeface="Futura Light"/>
                <a:cs typeface="Futura Light"/>
              </a:rPr>
              <a:t>”</a:t>
            </a:r>
            <a:r>
              <a:rPr lang="en-US" altLang="ja-JP" sz="1600">
                <a:latin typeface="Century Gothic" pitchFamily="34" charset="0"/>
                <a:ea typeface="Futura Light"/>
                <a:cs typeface="Futura Light"/>
              </a:rPr>
              <a:t>  </a:t>
            </a:r>
            <a:endParaRPr lang="en-US" altLang="ja-JP" sz="1600" i="1">
              <a:latin typeface="Century Gothic" pitchFamily="34" charset="0"/>
              <a:ea typeface="Futura Light"/>
              <a:cs typeface="Futura Light"/>
            </a:endParaRPr>
          </a:p>
          <a:p>
            <a:pPr eaLnBrk="1" hangingPunct="1">
              <a:lnSpc>
                <a:spcPct val="140000"/>
              </a:lnSpc>
              <a:spcBef>
                <a:spcPct val="20000"/>
              </a:spcBef>
              <a:buFont typeface="Wingdings" pitchFamily="2" charset="2"/>
              <a:buNone/>
            </a:pPr>
            <a:endParaRPr lang="en-US" altLang="en-US" sz="1600">
              <a:solidFill>
                <a:srgbClr val="005682"/>
              </a:solidFill>
              <a:latin typeface="Century Gothic" pitchFamily="34" charset="0"/>
              <a:ea typeface="Futura Light"/>
              <a:cs typeface="Futura Light"/>
            </a:endParaRPr>
          </a:p>
        </p:txBody>
      </p:sp>
      <p:graphicFrame>
        <p:nvGraphicFramePr>
          <p:cNvPr id="2" name="Object 1"/>
          <p:cNvGraphicFramePr>
            <a:graphicFrameLocks noChangeAspect="1"/>
          </p:cNvGraphicFramePr>
          <p:nvPr/>
        </p:nvGraphicFramePr>
        <p:xfrm>
          <a:off x="742950" y="3025775"/>
          <a:ext cx="5786438" cy="3781425"/>
        </p:xfrm>
        <a:graphic>
          <a:graphicData uri="http://schemas.openxmlformats.org/drawingml/2006/chart">
            <c:chart xmlns:c="http://schemas.openxmlformats.org/drawingml/2006/chart" xmlns:r="http://schemas.openxmlformats.org/officeDocument/2006/relationships" r:id="rId2"/>
          </a:graphicData>
        </a:graphic>
      </p:graphicFrame>
      <p:sp>
        <p:nvSpPr>
          <p:cNvPr id="38917" name="Rectangle 4"/>
          <p:cNvSpPr>
            <a:spLocks noChangeArrowheads="1"/>
          </p:cNvSpPr>
          <p:nvPr/>
        </p:nvSpPr>
        <p:spPr bwMode="auto">
          <a:xfrm>
            <a:off x="6346825" y="3194050"/>
            <a:ext cx="2078038" cy="2022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8" tIns="41029" rIns="82058" bIns="41029">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r>
              <a:rPr lang="en-US" altLang="en-US" sz="1300" i="1">
                <a:latin typeface="Arial" pitchFamily="34" charset="0"/>
                <a:ea typeface="MS PGothic" pitchFamily="34" charset="-128"/>
              </a:rPr>
              <a:t>“over the decades, studies have found that the asset-allocation decision is more </a:t>
            </a:r>
            <a:r>
              <a:rPr lang="en-US" altLang="en-US" sz="1300" i="1">
                <a:solidFill>
                  <a:srgbClr val="206BAC"/>
                </a:solidFill>
                <a:latin typeface="Arial" pitchFamily="34" charset="0"/>
                <a:ea typeface="MS PGothic" pitchFamily="34" charset="-128"/>
              </a:rPr>
              <a:t>important</a:t>
            </a:r>
            <a:r>
              <a:rPr lang="en-US" altLang="en-US" sz="1300" i="1">
                <a:latin typeface="Arial" pitchFamily="34" charset="0"/>
                <a:ea typeface="MS PGothic" pitchFamily="34" charset="-128"/>
              </a:rPr>
              <a:t> to investment success than decisions about which individual stocks or bonds to buy.</a:t>
            </a:r>
            <a:r>
              <a:rPr lang="ja-JP" altLang="en-US" sz="1300" i="1">
                <a:latin typeface="Arial" pitchFamily="34" charset="0"/>
                <a:ea typeface="MS PGothic" pitchFamily="34" charset="-128"/>
              </a:rPr>
              <a:t>”</a:t>
            </a:r>
            <a:endParaRPr lang="en-US" altLang="ja-JP" sz="1300" i="1">
              <a:latin typeface="Arial" pitchFamily="34" charset="0"/>
              <a:ea typeface="MS PGothic" pitchFamily="34" charset="-128"/>
            </a:endParaRPr>
          </a:p>
          <a:p>
            <a:endParaRPr lang="en-US" altLang="en-US" sz="1300" i="1">
              <a:latin typeface="Arial" pitchFamily="34" charset="0"/>
              <a:ea typeface="MS PGothic" pitchFamily="34" charset="-128"/>
            </a:endParaRPr>
          </a:p>
          <a:p>
            <a:r>
              <a:rPr lang="en-US" altLang="en-US" sz="900" i="1">
                <a:latin typeface="Arial" pitchFamily="34" charset="0"/>
                <a:ea typeface="MS PGothic" pitchFamily="34" charset="-128"/>
              </a:rPr>
              <a:t>— Wall Street Journal (11/3/95)</a:t>
            </a:r>
            <a:endParaRPr lang="en-US" altLang="en-US" sz="900">
              <a:latin typeface="Arial" pitchFamily="34" charset="0"/>
              <a:ea typeface="MS PGothic" pitchFamily="34" charset="-128"/>
            </a:endParaRPr>
          </a:p>
        </p:txBody>
      </p:sp>
      <p:sp>
        <p:nvSpPr>
          <p:cNvPr id="38918" name="Rectangle 6"/>
          <p:cNvSpPr>
            <a:spLocks noChangeArrowheads="1"/>
          </p:cNvSpPr>
          <p:nvPr/>
        </p:nvSpPr>
        <p:spPr bwMode="auto">
          <a:xfrm>
            <a:off x="2819400" y="5875338"/>
            <a:ext cx="5613400" cy="452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8" tIns="41029" rIns="82058" bIns="41029">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altLang="en-US" sz="1200">
                <a:latin typeface="Arial" pitchFamily="34" charset="0"/>
                <a:ea typeface="MS PGothic" pitchFamily="34" charset="-128"/>
              </a:rPr>
              <a:t>Source: Financial Analysts Journal, May-June 1991. </a:t>
            </a:r>
            <a:r>
              <a:rPr lang="ja-JP" altLang="en-US" sz="1200">
                <a:latin typeface="Arial" pitchFamily="34" charset="0"/>
                <a:ea typeface="MS PGothic" pitchFamily="34" charset="-128"/>
              </a:rPr>
              <a:t>“</a:t>
            </a:r>
            <a:r>
              <a:rPr lang="en-US" altLang="ja-JP" sz="1200">
                <a:latin typeface="Arial" pitchFamily="34" charset="0"/>
                <a:ea typeface="MS PGothic" pitchFamily="34" charset="-128"/>
              </a:rPr>
              <a:t>Determinants of Portfolio Performance II. An Update,</a:t>
            </a:r>
            <a:r>
              <a:rPr lang="ja-JP" altLang="en-US" sz="1200">
                <a:latin typeface="Arial" pitchFamily="34" charset="0"/>
                <a:ea typeface="MS PGothic" pitchFamily="34" charset="-128"/>
              </a:rPr>
              <a:t>”</a:t>
            </a:r>
            <a:r>
              <a:rPr lang="en-US" altLang="ja-JP" sz="1200">
                <a:latin typeface="Arial" pitchFamily="34" charset="0"/>
                <a:ea typeface="MS PGothic" pitchFamily="34" charset="-128"/>
              </a:rPr>
              <a:t> by G.Brinson. B.Singer, and G. Beebower.</a:t>
            </a:r>
            <a:endParaRPr lang="en-US" altLang="en-US" sz="1200">
              <a:latin typeface="Arial" pitchFamily="34" charset="0"/>
              <a:ea typeface="MS PGothic" pitchFamily="34" charset="-128"/>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628650" y="317500"/>
            <a:ext cx="6954838" cy="781050"/>
          </a:xfrm>
        </p:spPr>
        <p:txBody>
          <a:bodyPr/>
          <a:lstStyle/>
          <a:p>
            <a:pPr eaLnBrk="1" hangingPunct="1">
              <a:defRPr/>
            </a:pPr>
            <a:r>
              <a:rPr lang="en-US" sz="2800" dirty="0" smtClean="0"/>
              <a:t>Terms of engagement / service</a:t>
            </a:r>
            <a:endParaRPr lang="en-US" sz="2800" dirty="0"/>
          </a:p>
        </p:txBody>
      </p:sp>
      <p:sp>
        <p:nvSpPr>
          <p:cNvPr id="39939" name="Content Placeholder 2"/>
          <p:cNvSpPr txBox="1">
            <a:spLocks/>
          </p:cNvSpPr>
          <p:nvPr/>
        </p:nvSpPr>
        <p:spPr bwMode="auto">
          <a:xfrm>
            <a:off x="549275" y="1352550"/>
            <a:ext cx="8045450" cy="4637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lnSpc>
                <a:spcPct val="140000"/>
              </a:lnSpc>
              <a:spcBef>
                <a:spcPts val="750"/>
              </a:spcBef>
              <a:buFont typeface="Wingdings" pitchFamily="2" charset="2"/>
              <a:buNone/>
            </a:pPr>
            <a:r>
              <a:rPr lang="en-US" altLang="en-US" sz="1600">
                <a:latin typeface="Century Gothic" pitchFamily="34" charset="0"/>
                <a:ea typeface="Futura Light"/>
                <a:cs typeface="Futura Light"/>
              </a:rPr>
              <a:t>We aim to provide quality service to our clients; plan sponsors and participants. The following serves to summarize the key elements of such service:</a:t>
            </a:r>
          </a:p>
          <a:p>
            <a:pPr eaLnBrk="1" hangingPunct="1">
              <a:lnSpc>
                <a:spcPct val="140000"/>
              </a:lnSpc>
              <a:spcBef>
                <a:spcPts val="750"/>
              </a:spcBef>
              <a:buFont typeface="Wingdings" pitchFamily="2" charset="2"/>
              <a:buNone/>
            </a:pPr>
            <a:endParaRPr lang="en-US" altLang="en-US" sz="1600">
              <a:solidFill>
                <a:srgbClr val="005682"/>
              </a:solidFill>
              <a:latin typeface="Century Gothic" pitchFamily="34" charset="0"/>
              <a:ea typeface="Futura Light"/>
              <a:cs typeface="Futura Light"/>
            </a:endParaRPr>
          </a:p>
          <a:p>
            <a:pPr eaLnBrk="1" hangingPunct="1">
              <a:lnSpc>
                <a:spcPct val="140000"/>
              </a:lnSpc>
              <a:spcBef>
                <a:spcPts val="750"/>
              </a:spcBef>
              <a:buFont typeface="Wingdings" pitchFamily="2" charset="2"/>
              <a:buNone/>
            </a:pPr>
            <a:endParaRPr lang="en-US" altLang="en-US" sz="1600">
              <a:solidFill>
                <a:srgbClr val="005682"/>
              </a:solidFill>
              <a:latin typeface="Century Gothic" pitchFamily="34" charset="0"/>
              <a:ea typeface="Futura Light"/>
              <a:cs typeface="Futura Light"/>
            </a:endParaRPr>
          </a:p>
        </p:txBody>
      </p:sp>
      <p:sp>
        <p:nvSpPr>
          <p:cNvPr id="11" name="Line 8"/>
          <p:cNvSpPr>
            <a:spLocks noChangeShapeType="1"/>
          </p:cNvSpPr>
          <p:nvPr/>
        </p:nvSpPr>
        <p:spPr bwMode="auto">
          <a:xfrm>
            <a:off x="566738" y="2070100"/>
            <a:ext cx="7810500" cy="0"/>
          </a:xfrm>
          <a:prstGeom prst="line">
            <a:avLst/>
          </a:prstGeom>
          <a:noFill/>
          <a:ln w="9525">
            <a:solidFill>
              <a:schemeClr val="tx1"/>
            </a:solidFill>
            <a:round/>
            <a:headEnd/>
            <a:tailEnd/>
          </a:ln>
        </p:spPr>
        <p:txBody>
          <a:bodyPr lIns="82058" tIns="41029" rIns="82058" bIns="41029">
            <a:spAutoFit/>
          </a:bodyPr>
          <a:lstStyle/>
          <a:p>
            <a:pPr eaLnBrk="0" hangingPunct="0">
              <a:defRPr/>
            </a:pPr>
            <a:endParaRPr lang="en-US">
              <a:solidFill>
                <a:schemeClr val="accent3">
                  <a:lumMod val="50000"/>
                </a:schemeClr>
              </a:solidFill>
              <a:latin typeface="Calibri" charset="0"/>
              <a:cs typeface="+mn-cs"/>
            </a:endParaRPr>
          </a:p>
        </p:txBody>
      </p:sp>
      <p:sp>
        <p:nvSpPr>
          <p:cNvPr id="39941" name="Rectangle 6"/>
          <p:cNvSpPr>
            <a:spLocks noChangeArrowheads="1"/>
          </p:cNvSpPr>
          <p:nvPr/>
        </p:nvSpPr>
        <p:spPr bwMode="auto">
          <a:xfrm>
            <a:off x="4841875" y="2508250"/>
            <a:ext cx="3532188" cy="223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8" tIns="41029" rIns="82058" bIns="41029">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buFont typeface="Wingdings" pitchFamily="2" charset="2"/>
              <a:buChar char="ü"/>
            </a:pPr>
            <a:r>
              <a:rPr lang="en-US" altLang="en-US" sz="1000" b="1">
                <a:latin typeface="Arial" pitchFamily="34" charset="0"/>
                <a:ea typeface="MS PGothic" pitchFamily="34" charset="-128"/>
              </a:rPr>
              <a:t>Educate and Communicate participants on basic investment concepts </a:t>
            </a:r>
            <a:r>
              <a:rPr lang="en-US" altLang="en-US" sz="1000">
                <a:latin typeface="Arial" pitchFamily="34" charset="0"/>
                <a:ea typeface="MS PGothic" pitchFamily="34" charset="-128"/>
              </a:rPr>
              <a:t>of asset allocation, diversification, importance of saving and tax deferral.</a:t>
            </a:r>
            <a:br>
              <a:rPr lang="en-US" altLang="en-US" sz="1000">
                <a:latin typeface="Arial" pitchFamily="34" charset="0"/>
                <a:ea typeface="MS PGothic" pitchFamily="34" charset="-128"/>
              </a:rPr>
            </a:br>
            <a:endParaRPr lang="en-US" altLang="en-US" sz="1000">
              <a:latin typeface="Arial" pitchFamily="34" charset="0"/>
              <a:ea typeface="MS PGothic" pitchFamily="34" charset="-128"/>
            </a:endParaRPr>
          </a:p>
          <a:p>
            <a:pPr eaLnBrk="1" hangingPunct="1">
              <a:buFont typeface="Wingdings" pitchFamily="2" charset="2"/>
              <a:buChar char="ü"/>
            </a:pPr>
            <a:r>
              <a:rPr lang="en-US" altLang="en-US" sz="1000">
                <a:latin typeface="Arial" pitchFamily="34" charset="0"/>
                <a:ea typeface="MS PGothic" pitchFamily="34" charset="-128"/>
              </a:rPr>
              <a:t> </a:t>
            </a:r>
            <a:r>
              <a:rPr lang="en-US" altLang="en-US" sz="1000" b="1">
                <a:latin typeface="Arial" pitchFamily="34" charset="0"/>
                <a:ea typeface="MS PGothic" pitchFamily="34" charset="-128"/>
              </a:rPr>
              <a:t>Assist Participants in defining appropriate asset allocations </a:t>
            </a:r>
            <a:r>
              <a:rPr lang="en-US" altLang="en-US" sz="1000">
                <a:latin typeface="Arial" pitchFamily="34" charset="0"/>
                <a:ea typeface="MS PGothic" pitchFamily="34" charset="-128"/>
              </a:rPr>
              <a:t>which balance risks and return requirements of the individual participant. </a:t>
            </a:r>
            <a:br>
              <a:rPr lang="en-US" altLang="en-US" sz="1000">
                <a:latin typeface="Arial" pitchFamily="34" charset="0"/>
                <a:ea typeface="MS PGothic" pitchFamily="34" charset="-128"/>
              </a:rPr>
            </a:br>
            <a:endParaRPr lang="en-US" altLang="en-US" sz="1000">
              <a:latin typeface="Arial" pitchFamily="34" charset="0"/>
              <a:ea typeface="MS PGothic" pitchFamily="34" charset="-128"/>
            </a:endParaRPr>
          </a:p>
          <a:p>
            <a:pPr eaLnBrk="1" hangingPunct="1">
              <a:buFont typeface="Wingdings" pitchFamily="2" charset="2"/>
              <a:buChar char="ü"/>
            </a:pPr>
            <a:r>
              <a:rPr lang="en-US" altLang="en-US" sz="1000">
                <a:latin typeface="Arial" pitchFamily="34" charset="0"/>
                <a:ea typeface="MS PGothic" pitchFamily="34" charset="-128"/>
              </a:rPr>
              <a:t> </a:t>
            </a:r>
            <a:r>
              <a:rPr lang="en-US" altLang="en-US" sz="1000" b="1">
                <a:latin typeface="Arial" pitchFamily="34" charset="0"/>
                <a:ea typeface="MS PGothic" pitchFamily="34" charset="-128"/>
              </a:rPr>
              <a:t>Assist participants in selection of investment options available within the plan.</a:t>
            </a:r>
            <a:r>
              <a:rPr lang="en-US" altLang="en-US" sz="1000">
                <a:latin typeface="Arial" pitchFamily="34" charset="0"/>
                <a:ea typeface="MS PGothic" pitchFamily="34" charset="-128"/>
              </a:rPr>
              <a:t/>
            </a:r>
            <a:br>
              <a:rPr lang="en-US" altLang="en-US" sz="1000">
                <a:latin typeface="Arial" pitchFamily="34" charset="0"/>
                <a:ea typeface="MS PGothic" pitchFamily="34" charset="-128"/>
              </a:rPr>
            </a:br>
            <a:endParaRPr lang="en-US" altLang="en-US" sz="1000">
              <a:latin typeface="Arial" pitchFamily="34" charset="0"/>
              <a:ea typeface="MS PGothic" pitchFamily="34" charset="-128"/>
            </a:endParaRPr>
          </a:p>
          <a:p>
            <a:pPr eaLnBrk="1" hangingPunct="1">
              <a:buFont typeface="Wingdings" pitchFamily="2" charset="2"/>
              <a:buChar char="ü"/>
            </a:pPr>
            <a:r>
              <a:rPr lang="en-US" altLang="en-US" sz="1000" b="1">
                <a:latin typeface="Arial" pitchFamily="34" charset="0"/>
                <a:ea typeface="MS PGothic" pitchFamily="34" charset="-128"/>
              </a:rPr>
              <a:t> Assist terminating participants with distribution planning options and ongoing retirement income planning.</a:t>
            </a:r>
            <a:endParaRPr lang="en-US" altLang="en-US" sz="1000">
              <a:latin typeface="Arial" pitchFamily="34" charset="0"/>
              <a:ea typeface="MS PGothic" pitchFamily="34" charset="-128"/>
            </a:endParaRPr>
          </a:p>
        </p:txBody>
      </p:sp>
      <p:sp>
        <p:nvSpPr>
          <p:cNvPr id="14" name="Rectangle 13"/>
          <p:cNvSpPr/>
          <p:nvPr/>
        </p:nvSpPr>
        <p:spPr>
          <a:xfrm>
            <a:off x="1155700" y="2070100"/>
            <a:ext cx="1657350" cy="282575"/>
          </a:xfrm>
          <a:prstGeom prst="rect">
            <a:avLst/>
          </a:prstGeom>
        </p:spPr>
        <p:txBody>
          <a:bodyPr wrap="none" lIns="82058" tIns="41029" rIns="82058" bIns="41029">
            <a:spAutoFit/>
          </a:bodyPr>
          <a:lstStyle/>
          <a:p>
            <a:pPr eaLnBrk="0" hangingPunct="0">
              <a:defRPr/>
            </a:pPr>
            <a:r>
              <a:rPr lang="en-US" sz="1300" b="1" dirty="0">
                <a:solidFill>
                  <a:schemeClr val="accent3">
                    <a:lumMod val="50000"/>
                  </a:schemeClr>
                </a:solidFill>
                <a:latin typeface="Calibri" charset="0"/>
                <a:cs typeface="+mn-cs"/>
              </a:rPr>
              <a:t>Employer Services</a:t>
            </a:r>
          </a:p>
        </p:txBody>
      </p:sp>
      <p:sp>
        <p:nvSpPr>
          <p:cNvPr id="15" name="Rectangle 14"/>
          <p:cNvSpPr/>
          <p:nvPr/>
        </p:nvSpPr>
        <p:spPr>
          <a:xfrm>
            <a:off x="5627688" y="2070100"/>
            <a:ext cx="1763712" cy="282575"/>
          </a:xfrm>
          <a:prstGeom prst="rect">
            <a:avLst/>
          </a:prstGeom>
        </p:spPr>
        <p:txBody>
          <a:bodyPr wrap="none" lIns="82058" tIns="41029" rIns="82058" bIns="41029">
            <a:spAutoFit/>
          </a:bodyPr>
          <a:lstStyle/>
          <a:p>
            <a:pPr eaLnBrk="0" hangingPunct="0">
              <a:defRPr/>
            </a:pPr>
            <a:r>
              <a:rPr lang="en-US" sz="1300" b="1" dirty="0">
                <a:solidFill>
                  <a:schemeClr val="accent3">
                    <a:lumMod val="50000"/>
                  </a:schemeClr>
                </a:solidFill>
                <a:latin typeface="Calibri" charset="0"/>
                <a:cs typeface="+mn-cs"/>
              </a:rPr>
              <a:t>Participant Services</a:t>
            </a:r>
          </a:p>
        </p:txBody>
      </p:sp>
      <p:sp>
        <p:nvSpPr>
          <p:cNvPr id="16" name="Line 8"/>
          <p:cNvSpPr>
            <a:spLocks noChangeShapeType="1"/>
          </p:cNvSpPr>
          <p:nvPr/>
        </p:nvSpPr>
        <p:spPr bwMode="auto">
          <a:xfrm>
            <a:off x="566738" y="2324100"/>
            <a:ext cx="7810500" cy="0"/>
          </a:xfrm>
          <a:prstGeom prst="line">
            <a:avLst/>
          </a:prstGeom>
          <a:noFill/>
          <a:ln w="9525">
            <a:solidFill>
              <a:schemeClr val="tx1"/>
            </a:solidFill>
            <a:round/>
            <a:headEnd/>
            <a:tailEnd/>
          </a:ln>
        </p:spPr>
        <p:txBody>
          <a:bodyPr lIns="82058" tIns="41029" rIns="82058" bIns="41029">
            <a:spAutoFit/>
          </a:bodyPr>
          <a:lstStyle/>
          <a:p>
            <a:pPr eaLnBrk="0" hangingPunct="0">
              <a:defRPr/>
            </a:pPr>
            <a:endParaRPr lang="en-US">
              <a:solidFill>
                <a:schemeClr val="accent3">
                  <a:lumMod val="50000"/>
                </a:schemeClr>
              </a:solidFill>
              <a:latin typeface="Calibri" charset="0"/>
              <a:cs typeface="+mn-cs"/>
            </a:endParaRPr>
          </a:p>
        </p:txBody>
      </p:sp>
      <p:sp>
        <p:nvSpPr>
          <p:cNvPr id="17" name="Line 9"/>
          <p:cNvSpPr>
            <a:spLocks noChangeShapeType="1"/>
          </p:cNvSpPr>
          <p:nvPr/>
        </p:nvSpPr>
        <p:spPr bwMode="auto">
          <a:xfrm>
            <a:off x="4568825" y="2324100"/>
            <a:ext cx="0" cy="4200525"/>
          </a:xfrm>
          <a:prstGeom prst="line">
            <a:avLst/>
          </a:prstGeom>
          <a:noFill/>
          <a:ln w="9525">
            <a:solidFill>
              <a:schemeClr val="tx1"/>
            </a:solidFill>
            <a:round/>
            <a:headEnd/>
            <a:tailEnd/>
          </a:ln>
        </p:spPr>
        <p:txBody>
          <a:bodyPr lIns="82058" tIns="41029" rIns="82058" bIns="41029">
            <a:spAutoFit/>
          </a:bodyPr>
          <a:lstStyle/>
          <a:p>
            <a:pPr eaLnBrk="0" hangingPunct="0">
              <a:defRPr/>
            </a:pPr>
            <a:endParaRPr lang="en-US">
              <a:solidFill>
                <a:schemeClr val="accent3">
                  <a:lumMod val="50000"/>
                </a:schemeClr>
              </a:solidFill>
              <a:latin typeface="Calibri" charset="0"/>
              <a:cs typeface="+mn-cs"/>
            </a:endParaRPr>
          </a:p>
        </p:txBody>
      </p:sp>
      <p:sp>
        <p:nvSpPr>
          <p:cNvPr id="39946" name="Rectangle 5"/>
          <p:cNvSpPr>
            <a:spLocks noChangeArrowheads="1"/>
          </p:cNvSpPr>
          <p:nvPr/>
        </p:nvSpPr>
        <p:spPr bwMode="auto">
          <a:xfrm>
            <a:off x="558800" y="2514600"/>
            <a:ext cx="3730625" cy="3468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8" tIns="41029" rIns="82058" bIns="41029">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buFont typeface="Wingdings" pitchFamily="2" charset="2"/>
              <a:buChar char="ü"/>
            </a:pPr>
            <a:r>
              <a:rPr lang="en-US" altLang="en-US" sz="1000" b="1">
                <a:latin typeface="Arial" pitchFamily="34" charset="0"/>
                <a:ea typeface="MS PGothic" pitchFamily="34" charset="-128"/>
              </a:rPr>
              <a:t>Current review of 401k Provider for cost</a:t>
            </a:r>
            <a:r>
              <a:rPr lang="en-US" altLang="en-US" sz="1000">
                <a:latin typeface="Arial" pitchFamily="34" charset="0"/>
                <a:ea typeface="MS PGothic" pitchFamily="34" charset="-128"/>
              </a:rPr>
              <a:t>, flexibility and service.  It is recommended this review be conducted every 5 years and documented in your files.  If deficiencies are found  we will  perform a vendor search using a documented selection process.</a:t>
            </a:r>
          </a:p>
          <a:p>
            <a:pPr eaLnBrk="1" hangingPunct="1"/>
            <a:endParaRPr lang="en-US" altLang="en-US" sz="1000" b="1">
              <a:latin typeface="Arial" pitchFamily="34" charset="0"/>
              <a:ea typeface="MS PGothic" pitchFamily="34" charset="-128"/>
            </a:endParaRPr>
          </a:p>
          <a:p>
            <a:pPr eaLnBrk="1" hangingPunct="1">
              <a:buFont typeface="Wingdings" pitchFamily="2" charset="2"/>
              <a:buChar char="ü"/>
            </a:pPr>
            <a:r>
              <a:rPr lang="en-US" altLang="en-US" sz="1000" b="1">
                <a:latin typeface="Arial" pitchFamily="34" charset="0"/>
                <a:ea typeface="MS PGothic" pitchFamily="34" charset="-128"/>
              </a:rPr>
              <a:t>Current review of Investment Policy Statement</a:t>
            </a:r>
            <a:r>
              <a:rPr lang="en-US" altLang="en-US" sz="1000">
                <a:latin typeface="Arial" pitchFamily="34" charset="0"/>
                <a:ea typeface="MS PGothic" pitchFamily="34" charset="-128"/>
              </a:rPr>
              <a:t>.  If no IPS exists,  to assist in process of drafting such statement.  Then annually review and document the review for 404c. </a:t>
            </a:r>
            <a:br>
              <a:rPr lang="en-US" altLang="en-US" sz="1000">
                <a:latin typeface="Arial" pitchFamily="34" charset="0"/>
                <a:ea typeface="MS PGothic" pitchFamily="34" charset="-128"/>
              </a:rPr>
            </a:br>
            <a:endParaRPr lang="en-US" altLang="en-US" sz="1000">
              <a:latin typeface="Arial" pitchFamily="34" charset="0"/>
              <a:ea typeface="MS PGothic" pitchFamily="34" charset="-128"/>
            </a:endParaRPr>
          </a:p>
          <a:p>
            <a:pPr eaLnBrk="1" hangingPunct="1">
              <a:buFont typeface="Wingdings" pitchFamily="2" charset="2"/>
              <a:buChar char="ü"/>
            </a:pPr>
            <a:r>
              <a:rPr lang="en-US" altLang="en-US" sz="1000">
                <a:latin typeface="Arial" pitchFamily="34" charset="0"/>
                <a:ea typeface="MS PGothic" pitchFamily="34" charset="-128"/>
              </a:rPr>
              <a:t> </a:t>
            </a:r>
            <a:r>
              <a:rPr lang="en-US" altLang="en-US" sz="1000" b="1">
                <a:latin typeface="Arial" pitchFamily="34" charset="0"/>
                <a:ea typeface="MS PGothic" pitchFamily="34" charset="-128"/>
              </a:rPr>
              <a:t>Provide a review of fund selections</a:t>
            </a:r>
            <a:r>
              <a:rPr lang="en-US" altLang="en-US" sz="1000">
                <a:latin typeface="Arial" pitchFamily="34" charset="0"/>
                <a:ea typeface="MS PGothic" pitchFamily="34" charset="-128"/>
              </a:rPr>
              <a:t>.  Assist  in defining a documented methodology for inclusion and removal of fund options from the plan. Plan-Level Fund options changes will be made annually if required.</a:t>
            </a:r>
          </a:p>
          <a:p>
            <a:pPr eaLnBrk="1" hangingPunct="1">
              <a:buFont typeface="Wingdings" pitchFamily="2" charset="2"/>
              <a:buChar char="ü"/>
            </a:pPr>
            <a:endParaRPr lang="en-US" altLang="en-US" sz="1000">
              <a:latin typeface="Arial" pitchFamily="34" charset="0"/>
              <a:ea typeface="MS PGothic" pitchFamily="34" charset="-128"/>
            </a:endParaRPr>
          </a:p>
          <a:p>
            <a:pPr eaLnBrk="1" hangingPunct="1">
              <a:buFont typeface="Wingdings" pitchFamily="2" charset="2"/>
              <a:buChar char="ü"/>
            </a:pPr>
            <a:r>
              <a:rPr lang="en-US" altLang="en-US" sz="1000" b="1">
                <a:latin typeface="Arial" pitchFamily="34" charset="0"/>
                <a:ea typeface="MS PGothic" pitchFamily="34" charset="-128"/>
              </a:rPr>
              <a:t>ERISA Consulting Services</a:t>
            </a:r>
            <a:r>
              <a:rPr lang="en-US" altLang="en-US" sz="1000">
                <a:latin typeface="Arial" pitchFamily="34" charset="0"/>
                <a:ea typeface="MS PGothic" pitchFamily="34" charset="-128"/>
              </a:rPr>
              <a:t>. We work with our clients to ensure the desired goals of their retirement plan offerings are being met. </a:t>
            </a:r>
            <a:br>
              <a:rPr lang="en-US" altLang="en-US" sz="1000">
                <a:latin typeface="Arial" pitchFamily="34" charset="0"/>
                <a:ea typeface="MS PGothic" pitchFamily="34" charset="-128"/>
              </a:rPr>
            </a:br>
            <a:endParaRPr lang="en-US" altLang="en-US" sz="1000">
              <a:latin typeface="Arial" pitchFamily="34" charset="0"/>
              <a:ea typeface="MS PGothic" pitchFamily="34" charset="-128"/>
            </a:endParaRPr>
          </a:p>
          <a:p>
            <a:pPr eaLnBrk="1" hangingPunct="1">
              <a:buFont typeface="Wingdings" pitchFamily="2" charset="2"/>
              <a:buChar char="ü"/>
            </a:pPr>
            <a:r>
              <a:rPr lang="en-US" altLang="en-US" sz="1000">
                <a:latin typeface="Arial" pitchFamily="34" charset="0"/>
                <a:ea typeface="MS PGothic" pitchFamily="34" charset="-128"/>
              </a:rPr>
              <a:t> </a:t>
            </a:r>
            <a:r>
              <a:rPr lang="en-US" altLang="en-US" sz="1000" b="1">
                <a:latin typeface="Arial" pitchFamily="34" charset="0"/>
                <a:ea typeface="MS PGothic" pitchFamily="34" charset="-128"/>
              </a:rPr>
              <a:t>Employee education</a:t>
            </a:r>
            <a:r>
              <a:rPr lang="en-US" altLang="en-US" sz="1000">
                <a:latin typeface="Arial" pitchFamily="34" charset="0"/>
                <a:ea typeface="MS PGothic" pitchFamily="34" charset="-128"/>
              </a:rPr>
              <a:t>. In the first year to provide group educational meetings. After the first year educational meetings will be conducted as agreed upon.</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628650" y="317500"/>
            <a:ext cx="6954838" cy="781050"/>
          </a:xfrm>
        </p:spPr>
        <p:txBody>
          <a:bodyPr/>
          <a:lstStyle/>
          <a:p>
            <a:pPr eaLnBrk="1" hangingPunct="1">
              <a:defRPr/>
            </a:pPr>
            <a:r>
              <a:rPr lang="en-US" sz="2800" dirty="0" smtClean="0"/>
              <a:t>Thank you for your time today</a:t>
            </a:r>
            <a:endParaRPr lang="en-US" sz="2800" dirty="0"/>
          </a:p>
        </p:txBody>
      </p:sp>
      <p:sp>
        <p:nvSpPr>
          <p:cNvPr id="40963" name="Rectangle 7"/>
          <p:cNvSpPr>
            <a:spLocks noChangeArrowheads="1"/>
          </p:cNvSpPr>
          <p:nvPr/>
        </p:nvSpPr>
        <p:spPr bwMode="auto">
          <a:xfrm>
            <a:off x="906463" y="2876550"/>
            <a:ext cx="7135812" cy="105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8" tIns="41029" rIns="82058" bIns="41029">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altLang="en-US" sz="1600">
                <a:latin typeface="Arial" pitchFamily="34" charset="0"/>
                <a:ea typeface="MS PGothic" pitchFamily="34" charset="-128"/>
              </a:rPr>
              <a:t>We appreciate the opportunity to demonstrate our approach to servicing your needs as a 401(k) plan sponsor and in assisting your participants in meeting their long term income replacement goals. We look forward to the opportunity to work with you in the future.</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extBox 1"/>
          <p:cNvSpPr txBox="1">
            <a:spLocks noChangeArrowheads="1"/>
          </p:cNvSpPr>
          <p:nvPr/>
        </p:nvSpPr>
        <p:spPr bwMode="auto">
          <a:xfrm>
            <a:off x="7743825" y="6489700"/>
            <a:ext cx="1157288"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r>
              <a:rPr lang="en-US" altLang="en-US" sz="1000"/>
              <a:t>12101135</a:t>
            </a:r>
            <a:endParaRPr lang="en-US" altLang="en-US"/>
          </a:p>
          <a:p>
            <a:endParaRPr lang="en-US" altLang="en-US"/>
          </a:p>
        </p:txBody>
      </p:sp>
      <p:sp>
        <p:nvSpPr>
          <p:cNvPr id="41987" name="TextBox 2"/>
          <p:cNvSpPr txBox="1">
            <a:spLocks noChangeArrowheads="1"/>
          </p:cNvSpPr>
          <p:nvPr/>
        </p:nvSpPr>
        <p:spPr bwMode="auto">
          <a:xfrm>
            <a:off x="66675" y="5995988"/>
            <a:ext cx="8834438"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r>
              <a:rPr lang="en-US" altLang="en-US" sz="1200"/>
              <a:t>Securities and investment advisory services are offered through Advisor Group, Inc. subsidiaries, FSC Securities Corporation, Royal Alliance Associates, Inc., SagePoint Financial, Inc. and Woodbury Financial Services, Inc., broker-dealers, registered investment advisors and members of FINRA and SIPC.</a:t>
            </a:r>
          </a:p>
          <a:p>
            <a:r>
              <a:rPr lang="en-US" altLang="en-US" sz="1200"/>
              <a:t> </a:t>
            </a:r>
          </a:p>
          <a:p>
            <a:endParaRPr lang="en-US" altLang="en-US" sz="12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628650" y="1246188"/>
            <a:ext cx="6954838" cy="781050"/>
          </a:xfrm>
        </p:spPr>
        <p:txBody>
          <a:bodyPr/>
          <a:lstStyle/>
          <a:p>
            <a:pPr eaLnBrk="1" hangingPunct="1">
              <a:defRPr/>
            </a:pPr>
            <a:r>
              <a:rPr lang="en-US" dirty="0" smtClean="0"/>
              <a:t>ERISA CONSULTING SERVICES</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628650" y="1150938"/>
            <a:ext cx="7786688" cy="4435475"/>
          </a:xfrm>
        </p:spPr>
        <p:txBody>
          <a:bodyPr/>
          <a:lstStyle/>
          <a:p>
            <a:pPr eaLnBrk="1" hangingPunct="1">
              <a:spcBef>
                <a:spcPts val="2400"/>
              </a:spcBef>
              <a:buFont typeface="Arial" charset="0"/>
              <a:buNone/>
              <a:defRPr/>
            </a:pPr>
            <a:r>
              <a:rPr lang="en-US" altLang="en-US" sz="1400" dirty="0">
                <a:solidFill>
                  <a:schemeClr val="tx1"/>
                </a:solidFill>
              </a:rPr>
              <a:t>We conduct business in a clear and open manner openly discussing our remuneration and avoiding any real or perceived conflicts of interest. </a:t>
            </a:r>
          </a:p>
          <a:p>
            <a:pPr eaLnBrk="1" hangingPunct="1">
              <a:spcBef>
                <a:spcPts val="2400"/>
              </a:spcBef>
              <a:buFont typeface="Arial" charset="0"/>
              <a:buNone/>
              <a:defRPr/>
            </a:pPr>
            <a:r>
              <a:rPr lang="en-US" altLang="en-US" sz="1400" dirty="0">
                <a:solidFill>
                  <a:schemeClr val="tx1"/>
                </a:solidFill>
              </a:rPr>
              <a:t>We help plan sponsors meet their fiduciary obligations by assisting them with their responsibilities including plan administration, investment selection and monitoring process as well as controlling and lowering the total cost of the plan. </a:t>
            </a:r>
          </a:p>
          <a:p>
            <a:pPr eaLnBrk="1" hangingPunct="1">
              <a:spcBef>
                <a:spcPts val="2400"/>
              </a:spcBef>
              <a:buFont typeface="Arial" charset="0"/>
              <a:buNone/>
              <a:defRPr/>
            </a:pPr>
            <a:r>
              <a:rPr lang="en-US" altLang="en-US" sz="1400" dirty="0">
                <a:solidFill>
                  <a:schemeClr val="tx1"/>
                </a:solidFill>
              </a:rPr>
              <a:t>We also help plan sponsors make their plans more successful by increasing participation and savings rates and help participants allocate their assets in an appropriate distribution based on their individual retirement income objective. </a:t>
            </a:r>
          </a:p>
          <a:p>
            <a:pPr eaLnBrk="1" hangingPunct="1">
              <a:spcBef>
                <a:spcPts val="2400"/>
              </a:spcBef>
              <a:buFont typeface="Arial" charset="0"/>
              <a:buNone/>
              <a:defRPr/>
            </a:pPr>
            <a:r>
              <a:rPr lang="en-US" altLang="en-US" sz="1400" dirty="0">
                <a:solidFill>
                  <a:schemeClr val="tx1"/>
                </a:solidFill>
              </a:rPr>
              <a:t>We always keep the interests of the participants and their beneficiaries as our top priority. </a:t>
            </a:r>
            <a:endParaRPr lang="en-US" altLang="en-US" sz="1400" b="1" i="1" dirty="0">
              <a:solidFill>
                <a:schemeClr val="tx1"/>
              </a:solidFill>
            </a:endParaRPr>
          </a:p>
          <a:p>
            <a:pPr eaLnBrk="1" hangingPunct="1">
              <a:buFont typeface="Arial" charset="0"/>
              <a:buNone/>
              <a:defRPr/>
            </a:pPr>
            <a:endParaRPr lang="en-US" dirty="0"/>
          </a:p>
        </p:txBody>
      </p:sp>
      <p:sp>
        <p:nvSpPr>
          <p:cNvPr id="3" name="Title 2"/>
          <p:cNvSpPr>
            <a:spLocks noGrp="1"/>
          </p:cNvSpPr>
          <p:nvPr>
            <p:ph type="ctrTitle"/>
          </p:nvPr>
        </p:nvSpPr>
        <p:spPr>
          <a:xfrm>
            <a:off x="628650" y="317500"/>
            <a:ext cx="6954838" cy="781050"/>
          </a:xfrm>
        </p:spPr>
        <p:txBody>
          <a:bodyPr/>
          <a:lstStyle/>
          <a:p>
            <a:pPr eaLnBrk="1" hangingPunct="1">
              <a:defRPr/>
            </a:pPr>
            <a:r>
              <a:rPr lang="en-US" sz="2800" dirty="0" smtClean="0"/>
              <a:t>Our Value added proposition to plan sponsoring process</a:t>
            </a:r>
            <a:endParaRPr lang="en-US" sz="2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319088"/>
            <a:ext cx="9144000" cy="781050"/>
          </a:xfrm>
        </p:spPr>
        <p:txBody>
          <a:bodyPr/>
          <a:lstStyle/>
          <a:p>
            <a:pPr algn="l" eaLnBrk="1" hangingPunct="1">
              <a:defRPr/>
            </a:pPr>
            <a:r>
              <a:rPr lang="en-US" sz="2800" dirty="0" smtClean="0"/>
              <a:t>     The evolution of employee retirement plans</a:t>
            </a:r>
            <a:endParaRPr lang="en-US" sz="2800" dirty="0"/>
          </a:p>
        </p:txBody>
      </p:sp>
      <p:grpSp>
        <p:nvGrpSpPr>
          <p:cNvPr id="22531" name="Group 3"/>
          <p:cNvGrpSpPr>
            <a:grpSpLocks/>
          </p:cNvGrpSpPr>
          <p:nvPr/>
        </p:nvGrpSpPr>
        <p:grpSpPr bwMode="auto">
          <a:xfrm>
            <a:off x="762000" y="1804988"/>
            <a:ext cx="7620000" cy="4056062"/>
            <a:chOff x="1066800" y="2101963"/>
            <a:chExt cx="7620000" cy="4055949"/>
          </a:xfrm>
        </p:grpSpPr>
        <p:sp>
          <p:nvSpPr>
            <p:cNvPr id="5" name="Text Box 6"/>
            <p:cNvSpPr txBox="1">
              <a:spLocks noChangeArrowheads="1"/>
            </p:cNvSpPr>
            <p:nvPr/>
          </p:nvSpPr>
          <p:spPr bwMode="auto">
            <a:xfrm>
              <a:off x="5260975" y="2101963"/>
              <a:ext cx="3346450" cy="400039"/>
            </a:xfrm>
            <a:prstGeom prst="rect">
              <a:avLst/>
            </a:prstGeom>
            <a:noFill/>
            <a:ln w="9525">
              <a:noFill/>
              <a:miter lim="800000"/>
              <a:headEnd/>
              <a:tailEnd/>
            </a:ln>
          </p:spPr>
          <p:txBody>
            <a:bodyPr wrap="none" lIns="91429" tIns="45714" rIns="91429" bIns="45714">
              <a:spAutoFit/>
            </a:bodyPr>
            <a:lstStyle/>
            <a:p>
              <a:pPr eaLnBrk="0" hangingPunct="0">
                <a:defRPr/>
              </a:pPr>
              <a:r>
                <a:rPr lang="en-US" sz="2000" b="1" dirty="0">
                  <a:solidFill>
                    <a:schemeClr val="accent3">
                      <a:lumMod val="50000"/>
                    </a:schemeClr>
                  </a:solidFill>
                  <a:latin typeface="+mn-lt"/>
                  <a:cs typeface="+mn-cs"/>
                </a:rPr>
                <a:t>Defined Contribution Plan</a:t>
              </a:r>
            </a:p>
          </p:txBody>
        </p:sp>
        <p:sp>
          <p:nvSpPr>
            <p:cNvPr id="6" name="Text Box 7"/>
            <p:cNvSpPr txBox="1">
              <a:spLocks noChangeArrowheads="1"/>
            </p:cNvSpPr>
            <p:nvPr/>
          </p:nvSpPr>
          <p:spPr bwMode="auto">
            <a:xfrm>
              <a:off x="1184275" y="2133712"/>
              <a:ext cx="2965450" cy="400039"/>
            </a:xfrm>
            <a:prstGeom prst="rect">
              <a:avLst/>
            </a:prstGeom>
            <a:noFill/>
            <a:ln w="9525">
              <a:noFill/>
              <a:miter lim="800000"/>
              <a:headEnd/>
              <a:tailEnd/>
            </a:ln>
          </p:spPr>
          <p:txBody>
            <a:bodyPr lIns="91429" tIns="45714" rIns="91429" bIns="45714">
              <a:spAutoFit/>
            </a:bodyPr>
            <a:lstStyle/>
            <a:p>
              <a:pPr eaLnBrk="0" hangingPunct="0">
                <a:defRPr/>
              </a:pPr>
              <a:r>
                <a:rPr lang="en-US" sz="2000" b="1" dirty="0">
                  <a:solidFill>
                    <a:schemeClr val="accent3">
                      <a:lumMod val="50000"/>
                    </a:schemeClr>
                  </a:solidFill>
                  <a:latin typeface="+mn-lt"/>
                  <a:cs typeface="+mn-cs"/>
                </a:rPr>
                <a:t>Defined Benefit Plan</a:t>
              </a:r>
            </a:p>
          </p:txBody>
        </p:sp>
        <p:grpSp>
          <p:nvGrpSpPr>
            <p:cNvPr id="22534" name="Group 8"/>
            <p:cNvGrpSpPr>
              <a:grpSpLocks/>
            </p:cNvGrpSpPr>
            <p:nvPr/>
          </p:nvGrpSpPr>
          <p:grpSpPr bwMode="auto">
            <a:xfrm>
              <a:off x="1066800" y="2820987"/>
              <a:ext cx="3200400" cy="3336925"/>
              <a:chOff x="48" y="2591"/>
              <a:chExt cx="2016" cy="2102"/>
            </a:xfrm>
          </p:grpSpPr>
          <p:sp>
            <p:nvSpPr>
              <p:cNvPr id="15" name="Text Box 9"/>
              <p:cNvSpPr txBox="1">
                <a:spLocks noChangeArrowheads="1"/>
              </p:cNvSpPr>
              <p:nvPr/>
            </p:nvSpPr>
            <p:spPr bwMode="auto">
              <a:xfrm>
                <a:off x="48" y="2689"/>
                <a:ext cx="1056" cy="2004"/>
              </a:xfrm>
              <a:prstGeom prst="rect">
                <a:avLst/>
              </a:prstGeom>
              <a:noFill/>
              <a:ln w="9525">
                <a:noFill/>
                <a:miter lim="800000"/>
                <a:headEnd/>
                <a:tailEnd/>
              </a:ln>
            </p:spPr>
            <p:txBody>
              <a:bodyPr>
                <a:spAutoFit/>
              </a:bodyPr>
              <a:lstStyle/>
              <a:p>
                <a:pPr marL="342860" indent="-342860" eaLnBrk="0" hangingPunct="0">
                  <a:lnSpc>
                    <a:spcPct val="75000"/>
                  </a:lnSpc>
                  <a:spcBef>
                    <a:spcPct val="50000"/>
                  </a:spcBef>
                  <a:defRPr/>
                </a:pPr>
                <a:r>
                  <a:rPr lang="en-US" sz="1100" b="1" dirty="0">
                    <a:solidFill>
                      <a:schemeClr val="accent3">
                        <a:lumMod val="50000"/>
                      </a:schemeClr>
                    </a:solidFill>
                    <a:latin typeface="+mn-lt"/>
                    <a:cs typeface="+mn-cs"/>
                  </a:rPr>
                  <a:t>Company </a:t>
                </a:r>
              </a:p>
              <a:p>
                <a:pPr marL="342860" indent="-342860" eaLnBrk="0" hangingPunct="0">
                  <a:lnSpc>
                    <a:spcPct val="75000"/>
                  </a:lnSpc>
                  <a:spcBef>
                    <a:spcPct val="50000"/>
                  </a:spcBef>
                  <a:defRPr/>
                </a:pPr>
                <a:r>
                  <a:rPr lang="en-US" sz="1100" u="sng" dirty="0">
                    <a:solidFill>
                      <a:schemeClr val="accent3">
                        <a:lumMod val="50000"/>
                      </a:schemeClr>
                    </a:solidFill>
                    <a:latin typeface="+mn-lt"/>
                    <a:cs typeface="+mn-cs"/>
                  </a:rPr>
                  <a:t>Benefits</a:t>
                </a:r>
              </a:p>
              <a:p>
                <a:pPr marL="342860" indent="-342860" eaLnBrk="0" hangingPunct="0">
                  <a:lnSpc>
                    <a:spcPct val="75000"/>
                  </a:lnSpc>
                  <a:spcBef>
                    <a:spcPct val="50000"/>
                  </a:spcBef>
                  <a:buFontTx/>
                  <a:buAutoNum type="arabicParenR"/>
                  <a:defRPr/>
                </a:pPr>
                <a:r>
                  <a:rPr lang="en-US" sz="1100" dirty="0">
                    <a:solidFill>
                      <a:schemeClr val="accent3">
                        <a:lumMod val="50000"/>
                      </a:schemeClr>
                    </a:solidFill>
                    <a:latin typeface="+mn-lt"/>
                    <a:cs typeface="+mn-cs"/>
                  </a:rPr>
                  <a:t>Retain High Quality Employees</a:t>
                </a:r>
              </a:p>
              <a:p>
                <a:pPr marL="342860" indent="-342860" eaLnBrk="0" hangingPunct="0">
                  <a:lnSpc>
                    <a:spcPct val="75000"/>
                  </a:lnSpc>
                  <a:spcBef>
                    <a:spcPct val="50000"/>
                  </a:spcBef>
                  <a:buFontTx/>
                  <a:buAutoNum type="arabicParenR"/>
                  <a:defRPr/>
                </a:pPr>
                <a:r>
                  <a:rPr lang="en-US" sz="1100" dirty="0">
                    <a:solidFill>
                      <a:schemeClr val="accent3">
                        <a:lumMod val="50000"/>
                      </a:schemeClr>
                    </a:solidFill>
                    <a:latin typeface="+mn-lt"/>
                    <a:cs typeface="+mn-cs"/>
                  </a:rPr>
                  <a:t>Build Loyalty</a:t>
                </a:r>
              </a:p>
              <a:p>
                <a:pPr marL="342860" indent="-342860" eaLnBrk="0" hangingPunct="0">
                  <a:lnSpc>
                    <a:spcPct val="75000"/>
                  </a:lnSpc>
                  <a:spcBef>
                    <a:spcPct val="50000"/>
                  </a:spcBef>
                  <a:buFontTx/>
                  <a:buAutoNum type="arabicParenR"/>
                  <a:defRPr/>
                </a:pPr>
                <a:r>
                  <a:rPr lang="en-US" sz="1100" dirty="0">
                    <a:solidFill>
                      <a:schemeClr val="accent3">
                        <a:lumMod val="50000"/>
                      </a:schemeClr>
                    </a:solidFill>
                    <a:latin typeface="+mn-lt"/>
                    <a:cs typeface="+mn-cs"/>
                  </a:rPr>
                  <a:t>Over funding of plan went to the company</a:t>
                </a:r>
              </a:p>
              <a:p>
                <a:pPr marL="342860" indent="-342860" eaLnBrk="0" hangingPunct="0">
                  <a:lnSpc>
                    <a:spcPct val="75000"/>
                  </a:lnSpc>
                  <a:spcBef>
                    <a:spcPct val="50000"/>
                  </a:spcBef>
                  <a:defRPr/>
                </a:pPr>
                <a:r>
                  <a:rPr lang="en-US" sz="1100" u="sng" dirty="0">
                    <a:solidFill>
                      <a:schemeClr val="accent3">
                        <a:lumMod val="50000"/>
                      </a:schemeClr>
                    </a:solidFill>
                    <a:latin typeface="+mn-lt"/>
                    <a:cs typeface="+mn-cs"/>
                  </a:rPr>
                  <a:t>Cons</a:t>
                </a:r>
              </a:p>
              <a:p>
                <a:pPr marL="342860" indent="-342860" eaLnBrk="0" hangingPunct="0">
                  <a:lnSpc>
                    <a:spcPct val="75000"/>
                  </a:lnSpc>
                  <a:spcBef>
                    <a:spcPct val="50000"/>
                  </a:spcBef>
                  <a:buFontTx/>
                  <a:buAutoNum type="arabicParenR"/>
                  <a:defRPr/>
                </a:pPr>
                <a:r>
                  <a:rPr lang="en-US" sz="1100" dirty="0">
                    <a:solidFill>
                      <a:schemeClr val="accent3">
                        <a:lumMod val="50000"/>
                      </a:schemeClr>
                    </a:solidFill>
                    <a:latin typeface="+mn-lt"/>
                    <a:cs typeface="+mn-cs"/>
                  </a:rPr>
                  <a:t>Annual Cost of plan was highly variable</a:t>
                </a:r>
              </a:p>
              <a:p>
                <a:pPr marL="342860" indent="-342860" eaLnBrk="0" hangingPunct="0">
                  <a:lnSpc>
                    <a:spcPct val="75000"/>
                  </a:lnSpc>
                  <a:spcBef>
                    <a:spcPct val="50000"/>
                  </a:spcBef>
                  <a:buFontTx/>
                  <a:buAutoNum type="arabicParenR"/>
                  <a:defRPr/>
                </a:pPr>
                <a:r>
                  <a:rPr lang="en-US" sz="1100" dirty="0">
                    <a:solidFill>
                      <a:schemeClr val="accent3">
                        <a:lumMod val="50000"/>
                      </a:schemeClr>
                    </a:solidFill>
                    <a:latin typeface="+mn-lt"/>
                    <a:cs typeface="+mn-cs"/>
                  </a:rPr>
                  <a:t>Company assumed market risk</a:t>
                </a:r>
              </a:p>
              <a:p>
                <a:pPr marL="342860" indent="-342860" eaLnBrk="0" hangingPunct="0">
                  <a:lnSpc>
                    <a:spcPct val="75000"/>
                  </a:lnSpc>
                  <a:spcBef>
                    <a:spcPct val="50000"/>
                  </a:spcBef>
                  <a:buFontTx/>
                  <a:buAutoNum type="arabicParenR"/>
                  <a:defRPr/>
                </a:pPr>
                <a:r>
                  <a:rPr lang="en-US" sz="1100" dirty="0">
                    <a:solidFill>
                      <a:schemeClr val="accent3">
                        <a:lumMod val="50000"/>
                      </a:schemeClr>
                    </a:solidFill>
                    <a:latin typeface="+mn-lt"/>
                    <a:cs typeface="+mn-cs"/>
                  </a:rPr>
                  <a:t>Administration and management of assets</a:t>
                </a:r>
              </a:p>
            </p:txBody>
          </p:sp>
          <p:sp>
            <p:nvSpPr>
              <p:cNvPr id="16" name="Text Box 10"/>
              <p:cNvSpPr txBox="1">
                <a:spLocks noChangeArrowheads="1"/>
              </p:cNvSpPr>
              <p:nvPr/>
            </p:nvSpPr>
            <p:spPr bwMode="auto">
              <a:xfrm>
                <a:off x="1008" y="2688"/>
                <a:ext cx="1056" cy="1951"/>
              </a:xfrm>
              <a:prstGeom prst="rect">
                <a:avLst/>
              </a:prstGeom>
              <a:noFill/>
              <a:ln w="9525">
                <a:noFill/>
                <a:miter lim="800000"/>
                <a:headEnd/>
                <a:tailEnd/>
              </a:ln>
            </p:spPr>
            <p:txBody>
              <a:bodyPr>
                <a:spAutoFit/>
              </a:bodyPr>
              <a:lstStyle/>
              <a:p>
                <a:pPr marL="342860" indent="-342860" eaLnBrk="0" hangingPunct="0">
                  <a:spcBef>
                    <a:spcPct val="50000"/>
                  </a:spcBef>
                  <a:defRPr/>
                </a:pPr>
                <a:r>
                  <a:rPr lang="en-US" sz="1100" b="1" dirty="0">
                    <a:solidFill>
                      <a:schemeClr val="accent3">
                        <a:lumMod val="50000"/>
                      </a:schemeClr>
                    </a:solidFill>
                    <a:latin typeface="+mn-lt"/>
                    <a:cs typeface="+mn-cs"/>
                  </a:rPr>
                  <a:t>Employee</a:t>
                </a:r>
              </a:p>
              <a:p>
                <a:pPr marL="342860" indent="-342860" eaLnBrk="0" hangingPunct="0">
                  <a:lnSpc>
                    <a:spcPct val="75000"/>
                  </a:lnSpc>
                  <a:spcBef>
                    <a:spcPct val="50000"/>
                  </a:spcBef>
                  <a:defRPr/>
                </a:pPr>
                <a:r>
                  <a:rPr lang="en-US" sz="1100" u="sng" dirty="0">
                    <a:solidFill>
                      <a:schemeClr val="accent3">
                        <a:lumMod val="50000"/>
                      </a:schemeClr>
                    </a:solidFill>
                    <a:latin typeface="+mn-lt"/>
                    <a:cs typeface="+mn-cs"/>
                  </a:rPr>
                  <a:t>Benefits</a:t>
                </a:r>
              </a:p>
              <a:p>
                <a:pPr marL="342860" indent="-342860" eaLnBrk="0" hangingPunct="0">
                  <a:lnSpc>
                    <a:spcPct val="75000"/>
                  </a:lnSpc>
                  <a:spcBef>
                    <a:spcPct val="50000"/>
                  </a:spcBef>
                  <a:buFontTx/>
                  <a:buAutoNum type="arabicParenR"/>
                  <a:defRPr/>
                </a:pPr>
                <a:r>
                  <a:rPr lang="en-US" sz="1100" dirty="0">
                    <a:solidFill>
                      <a:schemeClr val="accent3">
                        <a:lumMod val="50000"/>
                      </a:schemeClr>
                    </a:solidFill>
                    <a:latin typeface="+mn-lt"/>
                    <a:cs typeface="+mn-cs"/>
                  </a:rPr>
                  <a:t>Defined benefit at retirement</a:t>
                </a:r>
              </a:p>
              <a:p>
                <a:pPr marL="342860" indent="-342860" eaLnBrk="0" hangingPunct="0">
                  <a:lnSpc>
                    <a:spcPct val="75000"/>
                  </a:lnSpc>
                  <a:spcBef>
                    <a:spcPct val="50000"/>
                  </a:spcBef>
                  <a:buFontTx/>
                  <a:buAutoNum type="arabicParenR"/>
                  <a:defRPr/>
                </a:pPr>
                <a:r>
                  <a:rPr lang="en-US" sz="1100" dirty="0">
                    <a:solidFill>
                      <a:schemeClr val="accent3">
                        <a:lumMod val="50000"/>
                      </a:schemeClr>
                    </a:solidFill>
                    <a:latin typeface="+mn-lt"/>
                    <a:cs typeface="+mn-cs"/>
                  </a:rPr>
                  <a:t>Investment Discipline provided by committee</a:t>
                </a:r>
              </a:p>
              <a:p>
                <a:pPr marL="342860" indent="-342860" eaLnBrk="0" hangingPunct="0">
                  <a:lnSpc>
                    <a:spcPct val="75000"/>
                  </a:lnSpc>
                  <a:spcBef>
                    <a:spcPct val="50000"/>
                  </a:spcBef>
                  <a:buFontTx/>
                  <a:buAutoNum type="arabicParenR"/>
                  <a:defRPr/>
                </a:pPr>
                <a:r>
                  <a:rPr lang="en-US" sz="1100" dirty="0">
                    <a:solidFill>
                      <a:schemeClr val="accent3">
                        <a:lumMod val="50000"/>
                      </a:schemeClr>
                    </a:solidFill>
                    <a:latin typeface="+mn-lt"/>
                    <a:cs typeface="+mn-cs"/>
                  </a:rPr>
                  <a:t>Little or no market risk</a:t>
                </a:r>
              </a:p>
              <a:p>
                <a:pPr marL="342860" indent="-342860" eaLnBrk="0" hangingPunct="0">
                  <a:lnSpc>
                    <a:spcPct val="75000"/>
                  </a:lnSpc>
                  <a:spcBef>
                    <a:spcPct val="50000"/>
                  </a:spcBef>
                  <a:defRPr/>
                </a:pPr>
                <a:r>
                  <a:rPr lang="en-US" sz="1100" u="sng" dirty="0">
                    <a:solidFill>
                      <a:schemeClr val="accent3">
                        <a:lumMod val="50000"/>
                      </a:schemeClr>
                    </a:solidFill>
                    <a:latin typeface="+mn-lt"/>
                    <a:cs typeface="+mn-cs"/>
                  </a:rPr>
                  <a:t>Cons</a:t>
                </a:r>
              </a:p>
              <a:p>
                <a:pPr marL="342860" indent="-342860" eaLnBrk="0" hangingPunct="0">
                  <a:lnSpc>
                    <a:spcPct val="75000"/>
                  </a:lnSpc>
                  <a:spcBef>
                    <a:spcPct val="50000"/>
                  </a:spcBef>
                  <a:buFontTx/>
                  <a:buAutoNum type="arabicParenR"/>
                  <a:defRPr/>
                </a:pPr>
                <a:r>
                  <a:rPr lang="en-US" sz="1100" dirty="0">
                    <a:solidFill>
                      <a:schemeClr val="accent3">
                        <a:lumMod val="50000"/>
                      </a:schemeClr>
                    </a:solidFill>
                    <a:latin typeface="+mn-lt"/>
                    <a:cs typeface="+mn-cs"/>
                  </a:rPr>
                  <a:t>Not portable</a:t>
                </a:r>
              </a:p>
              <a:p>
                <a:pPr marL="342860" indent="-342860" eaLnBrk="0" hangingPunct="0">
                  <a:lnSpc>
                    <a:spcPct val="75000"/>
                  </a:lnSpc>
                  <a:spcBef>
                    <a:spcPct val="50000"/>
                  </a:spcBef>
                  <a:buFontTx/>
                  <a:buAutoNum type="arabicParenR"/>
                  <a:defRPr/>
                </a:pPr>
                <a:r>
                  <a:rPr lang="en-US" sz="1100" dirty="0">
                    <a:solidFill>
                      <a:schemeClr val="accent3">
                        <a:lumMod val="50000"/>
                      </a:schemeClr>
                    </a:solidFill>
                    <a:latin typeface="+mn-lt"/>
                    <a:cs typeface="+mn-cs"/>
                  </a:rPr>
                  <a:t>Had to work a long time to get any benefit</a:t>
                </a:r>
              </a:p>
              <a:p>
                <a:pPr marL="342860" indent="-342860" eaLnBrk="0" hangingPunct="0">
                  <a:lnSpc>
                    <a:spcPct val="75000"/>
                  </a:lnSpc>
                  <a:spcBef>
                    <a:spcPct val="50000"/>
                  </a:spcBef>
                  <a:buFontTx/>
                  <a:buAutoNum type="arabicParenR"/>
                  <a:defRPr/>
                </a:pPr>
                <a:r>
                  <a:rPr lang="en-US" sz="1100" dirty="0">
                    <a:solidFill>
                      <a:schemeClr val="accent3">
                        <a:lumMod val="50000"/>
                      </a:schemeClr>
                    </a:solidFill>
                    <a:latin typeface="+mn-lt"/>
                    <a:cs typeface="+mn-cs"/>
                  </a:rPr>
                  <a:t>No Flexibility of investment choices</a:t>
                </a:r>
              </a:p>
            </p:txBody>
          </p:sp>
          <p:sp>
            <p:nvSpPr>
              <p:cNvPr id="17" name="Line 11"/>
              <p:cNvSpPr>
                <a:spLocks noChangeShapeType="1"/>
              </p:cNvSpPr>
              <p:nvPr/>
            </p:nvSpPr>
            <p:spPr bwMode="auto">
              <a:xfrm>
                <a:off x="289" y="2591"/>
                <a:ext cx="912" cy="0"/>
              </a:xfrm>
              <a:prstGeom prst="line">
                <a:avLst/>
              </a:prstGeom>
              <a:noFill/>
              <a:ln w="9525">
                <a:solidFill>
                  <a:schemeClr val="tx1"/>
                </a:solidFill>
                <a:round/>
                <a:headEnd/>
                <a:tailEnd/>
              </a:ln>
            </p:spPr>
            <p:txBody>
              <a:bodyPr>
                <a:spAutoFit/>
              </a:bodyPr>
              <a:lstStyle/>
              <a:p>
                <a:pPr eaLnBrk="0" hangingPunct="0">
                  <a:defRPr/>
                </a:pPr>
                <a:endParaRPr lang="en-US" sz="1100" dirty="0">
                  <a:solidFill>
                    <a:schemeClr val="accent3">
                      <a:lumMod val="50000"/>
                    </a:schemeClr>
                  </a:solidFill>
                  <a:latin typeface="+mn-lt"/>
                  <a:cs typeface="+mn-cs"/>
                </a:endParaRPr>
              </a:p>
            </p:txBody>
          </p:sp>
          <p:sp>
            <p:nvSpPr>
              <p:cNvPr id="18" name="Line 12"/>
              <p:cNvSpPr>
                <a:spLocks noChangeShapeType="1"/>
              </p:cNvSpPr>
              <p:nvPr/>
            </p:nvSpPr>
            <p:spPr bwMode="auto">
              <a:xfrm>
                <a:off x="288" y="2592"/>
                <a:ext cx="0" cy="96"/>
              </a:xfrm>
              <a:prstGeom prst="line">
                <a:avLst/>
              </a:prstGeom>
              <a:noFill/>
              <a:ln w="9525">
                <a:solidFill>
                  <a:schemeClr val="tx1"/>
                </a:solidFill>
                <a:round/>
                <a:headEnd/>
                <a:tailEnd/>
              </a:ln>
            </p:spPr>
            <p:txBody>
              <a:bodyPr>
                <a:spAutoFit/>
              </a:bodyPr>
              <a:lstStyle/>
              <a:p>
                <a:pPr eaLnBrk="0" hangingPunct="0">
                  <a:defRPr/>
                </a:pPr>
                <a:endParaRPr lang="en-US" sz="1100" dirty="0">
                  <a:solidFill>
                    <a:schemeClr val="accent3">
                      <a:lumMod val="50000"/>
                    </a:schemeClr>
                  </a:solidFill>
                  <a:latin typeface="+mn-lt"/>
                  <a:cs typeface="+mn-cs"/>
                </a:endParaRPr>
              </a:p>
            </p:txBody>
          </p:sp>
          <p:sp>
            <p:nvSpPr>
              <p:cNvPr id="19" name="Line 13"/>
              <p:cNvSpPr>
                <a:spLocks noChangeShapeType="1"/>
              </p:cNvSpPr>
              <p:nvPr/>
            </p:nvSpPr>
            <p:spPr bwMode="auto">
              <a:xfrm>
                <a:off x="1200" y="2592"/>
                <a:ext cx="0" cy="96"/>
              </a:xfrm>
              <a:prstGeom prst="line">
                <a:avLst/>
              </a:prstGeom>
              <a:noFill/>
              <a:ln w="9525">
                <a:solidFill>
                  <a:schemeClr val="tx1"/>
                </a:solidFill>
                <a:round/>
                <a:headEnd/>
                <a:tailEnd/>
              </a:ln>
            </p:spPr>
            <p:txBody>
              <a:bodyPr>
                <a:spAutoFit/>
              </a:bodyPr>
              <a:lstStyle/>
              <a:p>
                <a:pPr eaLnBrk="0" hangingPunct="0">
                  <a:defRPr/>
                </a:pPr>
                <a:endParaRPr lang="en-US" sz="1100" dirty="0">
                  <a:solidFill>
                    <a:schemeClr val="accent3">
                      <a:lumMod val="50000"/>
                    </a:schemeClr>
                  </a:solidFill>
                  <a:latin typeface="+mn-lt"/>
                  <a:cs typeface="+mn-cs"/>
                </a:endParaRPr>
              </a:p>
            </p:txBody>
          </p:sp>
        </p:grpSp>
        <p:grpSp>
          <p:nvGrpSpPr>
            <p:cNvPr id="22535" name="Group 14"/>
            <p:cNvGrpSpPr>
              <a:grpSpLocks/>
            </p:cNvGrpSpPr>
            <p:nvPr/>
          </p:nvGrpSpPr>
          <p:grpSpPr bwMode="auto">
            <a:xfrm>
              <a:off x="5181600" y="2835277"/>
              <a:ext cx="3505200" cy="3181351"/>
              <a:chOff x="3456" y="2687"/>
              <a:chExt cx="2208" cy="2004"/>
            </a:xfrm>
          </p:grpSpPr>
          <p:sp>
            <p:nvSpPr>
              <p:cNvPr id="10" name="Text Box 15"/>
              <p:cNvSpPr txBox="1">
                <a:spLocks noChangeArrowheads="1"/>
              </p:cNvSpPr>
              <p:nvPr/>
            </p:nvSpPr>
            <p:spPr bwMode="auto">
              <a:xfrm>
                <a:off x="4464" y="2781"/>
                <a:ext cx="1200" cy="1861"/>
              </a:xfrm>
              <a:prstGeom prst="rect">
                <a:avLst/>
              </a:prstGeom>
              <a:noFill/>
              <a:ln w="9525">
                <a:noFill/>
                <a:miter lim="800000"/>
                <a:headEnd/>
                <a:tailEnd/>
              </a:ln>
            </p:spPr>
            <p:txBody>
              <a:bodyPr>
                <a:spAutoFit/>
              </a:bodyPr>
              <a:lstStyle/>
              <a:p>
                <a:pPr marL="342860" indent="-342860" eaLnBrk="0" hangingPunct="0">
                  <a:lnSpc>
                    <a:spcPct val="75000"/>
                  </a:lnSpc>
                  <a:spcBef>
                    <a:spcPct val="50000"/>
                  </a:spcBef>
                  <a:defRPr/>
                </a:pPr>
                <a:r>
                  <a:rPr lang="en-US" sz="1100" b="1" dirty="0">
                    <a:solidFill>
                      <a:schemeClr val="accent3">
                        <a:lumMod val="50000"/>
                      </a:schemeClr>
                    </a:solidFill>
                    <a:latin typeface="+mn-lt"/>
                    <a:cs typeface="+mn-cs"/>
                  </a:rPr>
                  <a:t>Employee</a:t>
                </a:r>
              </a:p>
              <a:p>
                <a:pPr marL="342860" indent="-342860" eaLnBrk="0" hangingPunct="0">
                  <a:lnSpc>
                    <a:spcPct val="75000"/>
                  </a:lnSpc>
                  <a:spcBef>
                    <a:spcPct val="50000"/>
                  </a:spcBef>
                  <a:defRPr/>
                </a:pPr>
                <a:r>
                  <a:rPr lang="en-US" sz="1100" u="sng" dirty="0">
                    <a:solidFill>
                      <a:schemeClr val="accent3">
                        <a:lumMod val="50000"/>
                      </a:schemeClr>
                    </a:solidFill>
                    <a:latin typeface="+mn-lt"/>
                    <a:cs typeface="+mn-cs"/>
                  </a:rPr>
                  <a:t>Benefits</a:t>
                </a:r>
              </a:p>
              <a:p>
                <a:pPr marL="342860" indent="-342860" eaLnBrk="0" hangingPunct="0">
                  <a:lnSpc>
                    <a:spcPct val="75000"/>
                  </a:lnSpc>
                  <a:spcBef>
                    <a:spcPct val="50000"/>
                  </a:spcBef>
                  <a:buFontTx/>
                  <a:buAutoNum type="arabicParenR"/>
                  <a:defRPr/>
                </a:pPr>
                <a:r>
                  <a:rPr lang="en-US" sz="1100" dirty="0">
                    <a:solidFill>
                      <a:schemeClr val="accent3">
                        <a:lumMod val="50000"/>
                      </a:schemeClr>
                    </a:solidFill>
                    <a:latin typeface="+mn-lt"/>
                    <a:cs typeface="+mn-cs"/>
                  </a:rPr>
                  <a:t>Portable</a:t>
                </a:r>
              </a:p>
              <a:p>
                <a:pPr marL="342860" indent="-342860" eaLnBrk="0" hangingPunct="0">
                  <a:lnSpc>
                    <a:spcPct val="75000"/>
                  </a:lnSpc>
                  <a:spcBef>
                    <a:spcPct val="50000"/>
                  </a:spcBef>
                  <a:buFontTx/>
                  <a:buAutoNum type="arabicParenR"/>
                  <a:defRPr/>
                </a:pPr>
                <a:r>
                  <a:rPr lang="en-US" sz="1100" dirty="0">
                    <a:solidFill>
                      <a:schemeClr val="accent3">
                        <a:lumMod val="50000"/>
                      </a:schemeClr>
                    </a:solidFill>
                    <a:latin typeface="+mn-lt"/>
                    <a:cs typeface="+mn-cs"/>
                  </a:rPr>
                  <a:t>Short Vesting </a:t>
                </a:r>
              </a:p>
              <a:p>
                <a:pPr marL="342860" indent="-342860" eaLnBrk="0" hangingPunct="0">
                  <a:lnSpc>
                    <a:spcPct val="75000"/>
                  </a:lnSpc>
                  <a:spcBef>
                    <a:spcPct val="50000"/>
                  </a:spcBef>
                  <a:buFontTx/>
                  <a:buAutoNum type="arabicParenR"/>
                  <a:defRPr/>
                </a:pPr>
                <a:r>
                  <a:rPr lang="en-US" sz="1100" dirty="0">
                    <a:solidFill>
                      <a:schemeClr val="accent3">
                        <a:lumMod val="50000"/>
                      </a:schemeClr>
                    </a:solidFill>
                    <a:latin typeface="+mn-lt"/>
                    <a:cs typeface="+mn-cs"/>
                  </a:rPr>
                  <a:t>Flexible investments</a:t>
                </a:r>
              </a:p>
              <a:p>
                <a:pPr marL="342860" indent="-342860" eaLnBrk="0" hangingPunct="0">
                  <a:lnSpc>
                    <a:spcPct val="75000"/>
                  </a:lnSpc>
                  <a:spcBef>
                    <a:spcPct val="50000"/>
                  </a:spcBef>
                  <a:defRPr/>
                </a:pPr>
                <a:r>
                  <a:rPr lang="en-US" sz="1100" u="sng" dirty="0">
                    <a:solidFill>
                      <a:schemeClr val="accent3">
                        <a:lumMod val="50000"/>
                      </a:schemeClr>
                    </a:solidFill>
                    <a:latin typeface="+mn-lt"/>
                    <a:cs typeface="+mn-cs"/>
                  </a:rPr>
                  <a:t>Cons</a:t>
                </a:r>
              </a:p>
              <a:p>
                <a:pPr marL="342860" indent="-342860" eaLnBrk="0" hangingPunct="0">
                  <a:lnSpc>
                    <a:spcPct val="75000"/>
                  </a:lnSpc>
                  <a:spcBef>
                    <a:spcPct val="50000"/>
                  </a:spcBef>
                  <a:buFontTx/>
                  <a:buAutoNum type="arabicParenR"/>
                  <a:defRPr/>
                </a:pPr>
                <a:r>
                  <a:rPr lang="en-US" sz="1100" dirty="0">
                    <a:solidFill>
                      <a:schemeClr val="accent3">
                        <a:lumMod val="50000"/>
                      </a:schemeClr>
                    </a:solidFill>
                    <a:latin typeface="+mn-lt"/>
                    <a:cs typeface="+mn-cs"/>
                  </a:rPr>
                  <a:t>No real defined benefit at retirement</a:t>
                </a:r>
              </a:p>
              <a:p>
                <a:pPr marL="342860" indent="-342860" eaLnBrk="0" hangingPunct="0">
                  <a:lnSpc>
                    <a:spcPct val="75000"/>
                  </a:lnSpc>
                  <a:spcBef>
                    <a:spcPct val="50000"/>
                  </a:spcBef>
                  <a:buFontTx/>
                  <a:buAutoNum type="arabicParenR"/>
                  <a:defRPr/>
                </a:pPr>
                <a:r>
                  <a:rPr lang="en-US" sz="1100" dirty="0">
                    <a:solidFill>
                      <a:schemeClr val="accent3">
                        <a:lumMod val="50000"/>
                      </a:schemeClr>
                    </a:solidFill>
                    <a:latin typeface="+mn-lt"/>
                    <a:cs typeface="+mn-cs"/>
                  </a:rPr>
                  <a:t>100% Market Risk</a:t>
                </a:r>
              </a:p>
              <a:p>
                <a:pPr marL="342860" indent="-342860" eaLnBrk="0" hangingPunct="0">
                  <a:lnSpc>
                    <a:spcPct val="75000"/>
                  </a:lnSpc>
                  <a:spcBef>
                    <a:spcPct val="50000"/>
                  </a:spcBef>
                  <a:buFontTx/>
                  <a:buAutoNum type="arabicParenR"/>
                  <a:defRPr/>
                </a:pPr>
                <a:r>
                  <a:rPr lang="en-US" sz="1100" dirty="0">
                    <a:solidFill>
                      <a:schemeClr val="accent3">
                        <a:lumMod val="50000"/>
                      </a:schemeClr>
                    </a:solidFill>
                    <a:latin typeface="+mn-lt"/>
                    <a:cs typeface="+mn-cs"/>
                  </a:rPr>
                  <a:t>Lack of education in investment management</a:t>
                </a:r>
              </a:p>
              <a:p>
                <a:pPr marL="342860" indent="-342860" eaLnBrk="0" hangingPunct="0">
                  <a:lnSpc>
                    <a:spcPct val="75000"/>
                  </a:lnSpc>
                  <a:spcBef>
                    <a:spcPct val="50000"/>
                  </a:spcBef>
                  <a:buFontTx/>
                  <a:buAutoNum type="arabicParenR"/>
                  <a:defRPr/>
                </a:pPr>
                <a:r>
                  <a:rPr lang="en-US" sz="1100" dirty="0">
                    <a:solidFill>
                      <a:schemeClr val="accent3">
                        <a:lumMod val="50000"/>
                      </a:schemeClr>
                    </a:solidFill>
                    <a:latin typeface="+mn-lt"/>
                    <a:cs typeface="+mn-cs"/>
                  </a:rPr>
                  <a:t>No investment discipline</a:t>
                </a:r>
              </a:p>
              <a:p>
                <a:pPr marL="342860" indent="-342860" eaLnBrk="0" hangingPunct="0">
                  <a:lnSpc>
                    <a:spcPct val="75000"/>
                  </a:lnSpc>
                  <a:spcBef>
                    <a:spcPct val="50000"/>
                  </a:spcBef>
                  <a:buFontTx/>
                  <a:buAutoNum type="arabicParenR"/>
                  <a:defRPr/>
                </a:pPr>
                <a:endParaRPr lang="en-US" sz="1100" dirty="0">
                  <a:solidFill>
                    <a:schemeClr val="accent3">
                      <a:lumMod val="50000"/>
                    </a:schemeClr>
                  </a:solidFill>
                  <a:latin typeface="+mn-lt"/>
                  <a:cs typeface="+mn-cs"/>
                </a:endParaRPr>
              </a:p>
            </p:txBody>
          </p:sp>
          <p:sp>
            <p:nvSpPr>
              <p:cNvPr id="11" name="Text Box 16"/>
              <p:cNvSpPr txBox="1">
                <a:spLocks noChangeArrowheads="1"/>
              </p:cNvSpPr>
              <p:nvPr/>
            </p:nvSpPr>
            <p:spPr bwMode="auto">
              <a:xfrm>
                <a:off x="3456" y="2793"/>
                <a:ext cx="1056" cy="1898"/>
              </a:xfrm>
              <a:prstGeom prst="rect">
                <a:avLst/>
              </a:prstGeom>
              <a:noFill/>
              <a:ln w="9525">
                <a:noFill/>
                <a:miter lim="800000"/>
                <a:headEnd/>
                <a:tailEnd/>
              </a:ln>
            </p:spPr>
            <p:txBody>
              <a:bodyPr>
                <a:spAutoFit/>
              </a:bodyPr>
              <a:lstStyle/>
              <a:p>
                <a:pPr marL="342860" indent="-342860" eaLnBrk="0" hangingPunct="0">
                  <a:lnSpc>
                    <a:spcPct val="75000"/>
                  </a:lnSpc>
                  <a:spcBef>
                    <a:spcPct val="50000"/>
                  </a:spcBef>
                  <a:defRPr/>
                </a:pPr>
                <a:r>
                  <a:rPr lang="en-US" sz="1100" b="1" dirty="0">
                    <a:solidFill>
                      <a:schemeClr val="accent3">
                        <a:lumMod val="50000"/>
                      </a:schemeClr>
                    </a:solidFill>
                    <a:latin typeface="+mn-lt"/>
                    <a:cs typeface="+mn-cs"/>
                  </a:rPr>
                  <a:t>Company</a:t>
                </a:r>
                <a:r>
                  <a:rPr lang="en-US" sz="1100" dirty="0">
                    <a:solidFill>
                      <a:schemeClr val="accent3">
                        <a:lumMod val="50000"/>
                      </a:schemeClr>
                    </a:solidFill>
                    <a:latin typeface="+mn-lt"/>
                    <a:cs typeface="+mn-cs"/>
                  </a:rPr>
                  <a:t> </a:t>
                </a:r>
              </a:p>
              <a:p>
                <a:pPr marL="342860" indent="-342860" eaLnBrk="0" hangingPunct="0">
                  <a:lnSpc>
                    <a:spcPct val="75000"/>
                  </a:lnSpc>
                  <a:spcBef>
                    <a:spcPct val="50000"/>
                  </a:spcBef>
                  <a:defRPr/>
                </a:pPr>
                <a:r>
                  <a:rPr lang="en-US" sz="1100" u="sng" dirty="0">
                    <a:solidFill>
                      <a:schemeClr val="accent3">
                        <a:lumMod val="50000"/>
                      </a:schemeClr>
                    </a:solidFill>
                    <a:latin typeface="+mn-lt"/>
                    <a:cs typeface="+mn-cs"/>
                  </a:rPr>
                  <a:t>Benefits</a:t>
                </a:r>
              </a:p>
              <a:p>
                <a:pPr marL="342860" indent="-342860" eaLnBrk="0" hangingPunct="0">
                  <a:lnSpc>
                    <a:spcPct val="75000"/>
                  </a:lnSpc>
                  <a:spcBef>
                    <a:spcPct val="50000"/>
                  </a:spcBef>
                  <a:buFontTx/>
                  <a:buAutoNum type="arabicParenR"/>
                  <a:defRPr/>
                </a:pPr>
                <a:r>
                  <a:rPr lang="en-US" sz="1100" dirty="0">
                    <a:solidFill>
                      <a:schemeClr val="accent3">
                        <a:lumMod val="50000"/>
                      </a:schemeClr>
                    </a:solidFill>
                    <a:latin typeface="+mn-lt"/>
                    <a:cs typeface="+mn-cs"/>
                  </a:rPr>
                  <a:t>Retain High Quality Employees</a:t>
                </a:r>
              </a:p>
              <a:p>
                <a:pPr marL="342860" indent="-342860" eaLnBrk="0" hangingPunct="0">
                  <a:lnSpc>
                    <a:spcPct val="75000"/>
                  </a:lnSpc>
                  <a:spcBef>
                    <a:spcPct val="50000"/>
                  </a:spcBef>
                  <a:buFontTx/>
                  <a:buAutoNum type="arabicParenR"/>
                  <a:defRPr/>
                </a:pPr>
                <a:r>
                  <a:rPr lang="en-US" sz="1100" dirty="0">
                    <a:solidFill>
                      <a:schemeClr val="accent3">
                        <a:lumMod val="50000"/>
                      </a:schemeClr>
                    </a:solidFill>
                    <a:latin typeface="+mn-lt"/>
                    <a:cs typeface="+mn-cs"/>
                  </a:rPr>
                  <a:t>Build Loyalty</a:t>
                </a:r>
              </a:p>
              <a:p>
                <a:pPr marL="342860" indent="-342860" eaLnBrk="0" hangingPunct="0">
                  <a:lnSpc>
                    <a:spcPct val="75000"/>
                  </a:lnSpc>
                  <a:spcBef>
                    <a:spcPct val="50000"/>
                  </a:spcBef>
                  <a:buFontTx/>
                  <a:buAutoNum type="arabicParenR"/>
                  <a:defRPr/>
                </a:pPr>
                <a:r>
                  <a:rPr lang="en-US" sz="1100" dirty="0">
                    <a:solidFill>
                      <a:schemeClr val="accent3">
                        <a:lumMod val="50000"/>
                      </a:schemeClr>
                    </a:solidFill>
                    <a:latin typeface="+mn-lt"/>
                    <a:cs typeface="+mn-cs"/>
                  </a:rPr>
                  <a:t>No Market Risk</a:t>
                </a:r>
              </a:p>
              <a:p>
                <a:pPr marL="342860" indent="-342860" eaLnBrk="0" hangingPunct="0">
                  <a:lnSpc>
                    <a:spcPct val="75000"/>
                  </a:lnSpc>
                  <a:spcBef>
                    <a:spcPct val="50000"/>
                  </a:spcBef>
                  <a:buFontTx/>
                  <a:buAutoNum type="arabicParenR"/>
                  <a:defRPr/>
                </a:pPr>
                <a:r>
                  <a:rPr lang="en-US" sz="1100" dirty="0">
                    <a:solidFill>
                      <a:schemeClr val="accent3">
                        <a:lumMod val="50000"/>
                      </a:schemeClr>
                    </a:solidFill>
                    <a:latin typeface="+mn-lt"/>
                    <a:cs typeface="+mn-cs"/>
                  </a:rPr>
                  <a:t>Defined the annual employee cost</a:t>
                </a:r>
              </a:p>
              <a:p>
                <a:pPr marL="342860" indent="-342860" eaLnBrk="0" hangingPunct="0">
                  <a:lnSpc>
                    <a:spcPct val="75000"/>
                  </a:lnSpc>
                  <a:spcBef>
                    <a:spcPct val="50000"/>
                  </a:spcBef>
                  <a:defRPr/>
                </a:pPr>
                <a:r>
                  <a:rPr lang="en-US" sz="1100" u="sng" dirty="0">
                    <a:solidFill>
                      <a:schemeClr val="accent3">
                        <a:lumMod val="50000"/>
                      </a:schemeClr>
                    </a:solidFill>
                    <a:latin typeface="+mn-lt"/>
                    <a:cs typeface="+mn-cs"/>
                  </a:rPr>
                  <a:t>Cons</a:t>
                </a:r>
              </a:p>
              <a:p>
                <a:pPr marL="342860" indent="-342860" eaLnBrk="0" hangingPunct="0">
                  <a:lnSpc>
                    <a:spcPct val="75000"/>
                  </a:lnSpc>
                  <a:spcBef>
                    <a:spcPct val="50000"/>
                  </a:spcBef>
                  <a:buFontTx/>
                  <a:buAutoNum type="arabicParenR"/>
                  <a:defRPr/>
                </a:pPr>
                <a:r>
                  <a:rPr lang="en-US" sz="1100" dirty="0">
                    <a:solidFill>
                      <a:schemeClr val="accent3">
                        <a:lumMod val="50000"/>
                      </a:schemeClr>
                    </a:solidFill>
                    <a:latin typeface="+mn-lt"/>
                    <a:cs typeface="+mn-cs"/>
                  </a:rPr>
                  <a:t>Fiduciary Risks DOL</a:t>
                </a:r>
              </a:p>
              <a:p>
                <a:pPr marL="342860" indent="-342860" eaLnBrk="0" hangingPunct="0">
                  <a:lnSpc>
                    <a:spcPct val="75000"/>
                  </a:lnSpc>
                  <a:spcBef>
                    <a:spcPct val="50000"/>
                  </a:spcBef>
                  <a:buFontTx/>
                  <a:buAutoNum type="arabicParenR"/>
                  <a:defRPr/>
                </a:pPr>
                <a:r>
                  <a:rPr lang="en-US" sz="1100" dirty="0">
                    <a:solidFill>
                      <a:schemeClr val="accent3">
                        <a:lumMod val="50000"/>
                      </a:schemeClr>
                    </a:solidFill>
                    <a:latin typeface="+mn-lt"/>
                    <a:cs typeface="+mn-cs"/>
                  </a:rPr>
                  <a:t>Fee Analysis</a:t>
                </a:r>
              </a:p>
              <a:p>
                <a:pPr marL="342860" indent="-342860" eaLnBrk="0" hangingPunct="0">
                  <a:lnSpc>
                    <a:spcPct val="75000"/>
                  </a:lnSpc>
                  <a:spcBef>
                    <a:spcPct val="50000"/>
                  </a:spcBef>
                  <a:buFontTx/>
                  <a:buAutoNum type="arabicParenR"/>
                  <a:defRPr/>
                </a:pPr>
                <a:r>
                  <a:rPr lang="en-US" sz="1100" dirty="0">
                    <a:solidFill>
                      <a:schemeClr val="accent3">
                        <a:lumMod val="50000"/>
                      </a:schemeClr>
                    </a:solidFill>
                    <a:latin typeface="+mn-lt"/>
                    <a:cs typeface="+mn-cs"/>
                  </a:rPr>
                  <a:t>Lack of Investment Discipline</a:t>
                </a:r>
              </a:p>
            </p:txBody>
          </p:sp>
          <p:sp>
            <p:nvSpPr>
              <p:cNvPr id="12" name="Line 17"/>
              <p:cNvSpPr>
                <a:spLocks noChangeShapeType="1"/>
              </p:cNvSpPr>
              <p:nvPr/>
            </p:nvSpPr>
            <p:spPr bwMode="auto">
              <a:xfrm>
                <a:off x="3696" y="2687"/>
                <a:ext cx="912" cy="0"/>
              </a:xfrm>
              <a:prstGeom prst="line">
                <a:avLst/>
              </a:prstGeom>
              <a:noFill/>
              <a:ln w="9525">
                <a:solidFill>
                  <a:schemeClr val="tx1"/>
                </a:solidFill>
                <a:round/>
                <a:headEnd/>
                <a:tailEnd/>
              </a:ln>
            </p:spPr>
            <p:txBody>
              <a:bodyPr>
                <a:spAutoFit/>
              </a:bodyPr>
              <a:lstStyle/>
              <a:p>
                <a:pPr eaLnBrk="0" hangingPunct="0">
                  <a:defRPr/>
                </a:pPr>
                <a:endParaRPr lang="en-US" sz="1100" dirty="0">
                  <a:solidFill>
                    <a:schemeClr val="accent3">
                      <a:lumMod val="50000"/>
                    </a:schemeClr>
                  </a:solidFill>
                  <a:latin typeface="+mn-lt"/>
                  <a:cs typeface="+mn-cs"/>
                </a:endParaRPr>
              </a:p>
            </p:txBody>
          </p:sp>
          <p:sp>
            <p:nvSpPr>
              <p:cNvPr id="13" name="Line 18"/>
              <p:cNvSpPr>
                <a:spLocks noChangeShapeType="1"/>
              </p:cNvSpPr>
              <p:nvPr/>
            </p:nvSpPr>
            <p:spPr bwMode="auto">
              <a:xfrm>
                <a:off x="3695" y="2688"/>
                <a:ext cx="0" cy="96"/>
              </a:xfrm>
              <a:prstGeom prst="line">
                <a:avLst/>
              </a:prstGeom>
              <a:noFill/>
              <a:ln w="9525">
                <a:solidFill>
                  <a:schemeClr val="tx1"/>
                </a:solidFill>
                <a:round/>
                <a:headEnd/>
                <a:tailEnd/>
              </a:ln>
            </p:spPr>
            <p:txBody>
              <a:bodyPr>
                <a:spAutoFit/>
              </a:bodyPr>
              <a:lstStyle/>
              <a:p>
                <a:pPr eaLnBrk="0" hangingPunct="0">
                  <a:defRPr/>
                </a:pPr>
                <a:endParaRPr lang="en-US" sz="1100" dirty="0">
                  <a:solidFill>
                    <a:schemeClr val="accent3">
                      <a:lumMod val="50000"/>
                    </a:schemeClr>
                  </a:solidFill>
                  <a:latin typeface="+mn-lt"/>
                  <a:cs typeface="+mn-cs"/>
                </a:endParaRPr>
              </a:p>
            </p:txBody>
          </p:sp>
          <p:sp>
            <p:nvSpPr>
              <p:cNvPr id="14" name="Line 19"/>
              <p:cNvSpPr>
                <a:spLocks noChangeShapeType="1"/>
              </p:cNvSpPr>
              <p:nvPr/>
            </p:nvSpPr>
            <p:spPr bwMode="auto">
              <a:xfrm>
                <a:off x="4607" y="2688"/>
                <a:ext cx="0" cy="96"/>
              </a:xfrm>
              <a:prstGeom prst="line">
                <a:avLst/>
              </a:prstGeom>
              <a:noFill/>
              <a:ln w="9525">
                <a:solidFill>
                  <a:schemeClr val="tx1"/>
                </a:solidFill>
                <a:round/>
                <a:headEnd/>
                <a:tailEnd/>
              </a:ln>
            </p:spPr>
            <p:txBody>
              <a:bodyPr>
                <a:spAutoFit/>
              </a:bodyPr>
              <a:lstStyle/>
              <a:p>
                <a:pPr eaLnBrk="0" hangingPunct="0">
                  <a:defRPr/>
                </a:pPr>
                <a:endParaRPr lang="en-US" sz="1100" dirty="0">
                  <a:solidFill>
                    <a:schemeClr val="accent3">
                      <a:lumMod val="50000"/>
                    </a:schemeClr>
                  </a:solidFill>
                  <a:latin typeface="+mn-lt"/>
                  <a:cs typeface="+mn-cs"/>
                </a:endParaRPr>
              </a:p>
            </p:txBody>
          </p:sp>
        </p:grpSp>
        <p:sp>
          <p:nvSpPr>
            <p:cNvPr id="9" name="Freeform 20"/>
            <p:cNvSpPr>
              <a:spLocks/>
            </p:cNvSpPr>
            <p:nvPr/>
          </p:nvSpPr>
          <p:spPr bwMode="auto">
            <a:xfrm>
              <a:off x="4267200" y="4137081"/>
              <a:ext cx="815975" cy="452424"/>
            </a:xfrm>
            <a:custGeom>
              <a:avLst/>
              <a:gdLst>
                <a:gd name="T0" fmla="*/ 2147483647 w 1029"/>
                <a:gd name="T1" fmla="*/ 0 h 571"/>
                <a:gd name="T2" fmla="*/ 2147483647 w 1029"/>
                <a:gd name="T3" fmla="*/ 0 h 571"/>
                <a:gd name="T4" fmla="*/ 2147483647 w 1029"/>
                <a:gd name="T5" fmla="*/ 2147483647 h 571"/>
                <a:gd name="T6" fmla="*/ 2147483647 w 1029"/>
                <a:gd name="T7" fmla="*/ 2147483647 h 571"/>
                <a:gd name="T8" fmla="*/ 2147483647 w 1029"/>
                <a:gd name="T9" fmla="*/ 2147483647 h 571"/>
                <a:gd name="T10" fmla="*/ 2147483647 w 1029"/>
                <a:gd name="T11" fmla="*/ 2147483647 h 571"/>
                <a:gd name="T12" fmla="*/ 2147483647 w 1029"/>
                <a:gd name="T13" fmla="*/ 2147483647 h 571"/>
                <a:gd name="T14" fmla="*/ 2147483647 w 1029"/>
                <a:gd name="T15" fmla="*/ 2147483647 h 571"/>
                <a:gd name="T16" fmla="*/ 2147483647 w 1029"/>
                <a:gd name="T17" fmla="*/ 2147483647 h 571"/>
                <a:gd name="T18" fmla="*/ 2147483647 w 1029"/>
                <a:gd name="T19" fmla="*/ 2147483647 h 571"/>
                <a:gd name="T20" fmla="*/ 2147483647 w 1029"/>
                <a:gd name="T21" fmla="*/ 2147483647 h 571"/>
                <a:gd name="T22" fmla="*/ 2147483647 w 1029"/>
                <a:gd name="T23" fmla="*/ 2147483647 h 571"/>
                <a:gd name="T24" fmla="*/ 2147483647 w 1029"/>
                <a:gd name="T25" fmla="*/ 2147483647 h 571"/>
                <a:gd name="T26" fmla="*/ 2147483647 w 1029"/>
                <a:gd name="T27" fmla="*/ 2147483647 h 571"/>
                <a:gd name="T28" fmla="*/ 2147483647 w 1029"/>
                <a:gd name="T29" fmla="*/ 2147483647 h 571"/>
                <a:gd name="T30" fmla="*/ 2147483647 w 1029"/>
                <a:gd name="T31" fmla="*/ 2147483647 h 571"/>
                <a:gd name="T32" fmla="*/ 2147483647 w 1029"/>
                <a:gd name="T33" fmla="*/ 2147483647 h 571"/>
                <a:gd name="T34" fmla="*/ 2147483647 w 1029"/>
                <a:gd name="T35" fmla="*/ 2147483647 h 571"/>
                <a:gd name="T36" fmla="*/ 2147483647 w 1029"/>
                <a:gd name="T37" fmla="*/ 2147483647 h 571"/>
                <a:gd name="T38" fmla="*/ 2147483647 w 1029"/>
                <a:gd name="T39" fmla="*/ 2147483647 h 571"/>
                <a:gd name="T40" fmla="*/ 2147483647 w 1029"/>
                <a:gd name="T41" fmla="*/ 2147483647 h 571"/>
                <a:gd name="T42" fmla="*/ 2147483647 w 1029"/>
                <a:gd name="T43" fmla="*/ 2147483647 h 571"/>
                <a:gd name="T44" fmla="*/ 0 w 1029"/>
                <a:gd name="T45" fmla="*/ 2147483647 h 571"/>
                <a:gd name="T46" fmla="*/ 0 w 1029"/>
                <a:gd name="T47" fmla="*/ 2147483647 h 571"/>
                <a:gd name="T48" fmla="*/ 0 w 1029"/>
                <a:gd name="T49" fmla="*/ 2147483647 h 571"/>
                <a:gd name="T50" fmla="*/ 0 w 1029"/>
                <a:gd name="T51" fmla="*/ 2147483647 h 571"/>
                <a:gd name="T52" fmla="*/ 0 w 1029"/>
                <a:gd name="T53" fmla="*/ 2147483647 h 571"/>
                <a:gd name="T54" fmla="*/ 0 w 1029"/>
                <a:gd name="T55" fmla="*/ 2147483647 h 571"/>
                <a:gd name="T56" fmla="*/ 2147483647 w 1029"/>
                <a:gd name="T57" fmla="*/ 2147483647 h 571"/>
                <a:gd name="T58" fmla="*/ 2147483647 w 1029"/>
                <a:gd name="T59" fmla="*/ 2147483647 h 571"/>
                <a:gd name="T60" fmla="*/ 2147483647 w 1029"/>
                <a:gd name="T61" fmla="*/ 2147483647 h 571"/>
                <a:gd name="T62" fmla="*/ 2147483647 w 1029"/>
                <a:gd name="T63" fmla="*/ 2147483647 h 571"/>
                <a:gd name="T64" fmla="*/ 2147483647 w 1029"/>
                <a:gd name="T65" fmla="*/ 2147483647 h 571"/>
                <a:gd name="T66" fmla="*/ 2147483647 w 1029"/>
                <a:gd name="T67" fmla="*/ 2147483647 h 571"/>
                <a:gd name="T68" fmla="*/ 2147483647 w 1029"/>
                <a:gd name="T69" fmla="*/ 2147483647 h 571"/>
                <a:gd name="T70" fmla="*/ 2147483647 w 1029"/>
                <a:gd name="T71" fmla="*/ 0 h 571"/>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029"/>
                <a:gd name="T109" fmla="*/ 0 h 571"/>
                <a:gd name="T110" fmla="*/ 1029 w 1029"/>
                <a:gd name="T111" fmla="*/ 571 h 571"/>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029" h="571">
                  <a:moveTo>
                    <a:pt x="747" y="0"/>
                  </a:moveTo>
                  <a:lnTo>
                    <a:pt x="749" y="0"/>
                  </a:lnTo>
                  <a:lnTo>
                    <a:pt x="750" y="1"/>
                  </a:lnTo>
                  <a:lnTo>
                    <a:pt x="752" y="2"/>
                  </a:lnTo>
                  <a:lnTo>
                    <a:pt x="755" y="3"/>
                  </a:lnTo>
                  <a:lnTo>
                    <a:pt x="1023" y="272"/>
                  </a:lnTo>
                  <a:lnTo>
                    <a:pt x="1027" y="278"/>
                  </a:lnTo>
                  <a:lnTo>
                    <a:pt x="1029" y="285"/>
                  </a:lnTo>
                  <a:lnTo>
                    <a:pt x="1027" y="292"/>
                  </a:lnTo>
                  <a:lnTo>
                    <a:pt x="1023" y="298"/>
                  </a:lnTo>
                  <a:lnTo>
                    <a:pt x="755" y="566"/>
                  </a:lnTo>
                  <a:lnTo>
                    <a:pt x="752" y="568"/>
                  </a:lnTo>
                  <a:lnTo>
                    <a:pt x="750" y="569"/>
                  </a:lnTo>
                  <a:lnTo>
                    <a:pt x="749" y="571"/>
                  </a:lnTo>
                  <a:lnTo>
                    <a:pt x="747" y="571"/>
                  </a:lnTo>
                  <a:lnTo>
                    <a:pt x="747" y="409"/>
                  </a:lnTo>
                  <a:lnTo>
                    <a:pt x="9" y="493"/>
                  </a:lnTo>
                  <a:lnTo>
                    <a:pt x="7" y="493"/>
                  </a:lnTo>
                  <a:lnTo>
                    <a:pt x="5" y="493"/>
                  </a:lnTo>
                  <a:lnTo>
                    <a:pt x="4" y="492"/>
                  </a:lnTo>
                  <a:lnTo>
                    <a:pt x="2" y="491"/>
                  </a:lnTo>
                  <a:lnTo>
                    <a:pt x="1" y="490"/>
                  </a:lnTo>
                  <a:lnTo>
                    <a:pt x="0" y="489"/>
                  </a:lnTo>
                  <a:lnTo>
                    <a:pt x="0" y="487"/>
                  </a:lnTo>
                  <a:lnTo>
                    <a:pt x="0" y="485"/>
                  </a:lnTo>
                  <a:lnTo>
                    <a:pt x="0" y="85"/>
                  </a:lnTo>
                  <a:lnTo>
                    <a:pt x="0" y="83"/>
                  </a:lnTo>
                  <a:lnTo>
                    <a:pt x="0" y="81"/>
                  </a:lnTo>
                  <a:lnTo>
                    <a:pt x="1" y="79"/>
                  </a:lnTo>
                  <a:lnTo>
                    <a:pt x="2" y="78"/>
                  </a:lnTo>
                  <a:lnTo>
                    <a:pt x="4" y="77"/>
                  </a:lnTo>
                  <a:lnTo>
                    <a:pt x="5" y="77"/>
                  </a:lnTo>
                  <a:lnTo>
                    <a:pt x="7" y="77"/>
                  </a:lnTo>
                  <a:lnTo>
                    <a:pt x="9" y="77"/>
                  </a:lnTo>
                  <a:lnTo>
                    <a:pt x="747" y="160"/>
                  </a:lnTo>
                  <a:lnTo>
                    <a:pt x="747" y="0"/>
                  </a:lnTo>
                  <a:close/>
                </a:path>
              </a:pathLst>
            </a:custGeom>
            <a:solidFill>
              <a:srgbClr val="F96616"/>
            </a:solidFill>
            <a:ln w="9525">
              <a:noFill/>
              <a:round/>
              <a:headEnd/>
              <a:tailEnd/>
            </a:ln>
          </p:spPr>
          <p:txBody>
            <a:bodyPr lIns="91429" tIns="45714" rIns="91429" bIns="45714"/>
            <a:lstStyle/>
            <a:p>
              <a:pPr eaLnBrk="0" hangingPunct="0">
                <a:defRPr/>
              </a:pPr>
              <a:endParaRPr lang="en-US" dirty="0">
                <a:solidFill>
                  <a:schemeClr val="accent3">
                    <a:lumMod val="50000"/>
                  </a:schemeClr>
                </a:solidFill>
                <a:latin typeface="+mn-lt"/>
                <a:cs typeface="+mn-cs"/>
              </a:endParaRPr>
            </a:p>
          </p:txBody>
        </p:sp>
      </p:gr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628650" y="317500"/>
            <a:ext cx="6954838" cy="781050"/>
          </a:xfrm>
        </p:spPr>
        <p:txBody>
          <a:bodyPr/>
          <a:lstStyle/>
          <a:p>
            <a:pPr eaLnBrk="1" hangingPunct="1">
              <a:defRPr/>
            </a:pPr>
            <a:r>
              <a:rPr lang="en-US" sz="2800" dirty="0" smtClean="0"/>
              <a:t>We understand the needs of our clients</a:t>
            </a:r>
            <a:endParaRPr lang="en-US" sz="2800" dirty="0"/>
          </a:p>
        </p:txBody>
      </p:sp>
      <p:sp>
        <p:nvSpPr>
          <p:cNvPr id="5" name="TextBox 3"/>
          <p:cNvSpPr txBox="1">
            <a:spLocks noChangeArrowheads="1"/>
          </p:cNvSpPr>
          <p:nvPr/>
        </p:nvSpPr>
        <p:spPr bwMode="auto">
          <a:xfrm>
            <a:off x="179388" y="1098550"/>
            <a:ext cx="8634412" cy="4972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9" tIns="45714" rIns="91429" bIns="45714">
            <a:spAutoFit/>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marL="285750" indent="-285750" eaLnBrk="1" hangingPunct="1">
              <a:buFont typeface="Wingdings" panose="05000000000000000000" pitchFamily="2" charset="2"/>
              <a:buChar char="ü"/>
              <a:defRPr/>
            </a:pPr>
            <a:r>
              <a:rPr lang="en-US" altLang="en-US" sz="1200" b="1" dirty="0" smtClean="0">
                <a:cs typeface="+mn-cs"/>
              </a:rPr>
              <a:t>Meeting </a:t>
            </a:r>
            <a:r>
              <a:rPr lang="en-US" altLang="en-US" sz="1200" b="1" dirty="0">
                <a:cs typeface="+mn-cs"/>
              </a:rPr>
              <a:t>their fiduciary responsibilities </a:t>
            </a:r>
          </a:p>
          <a:p>
            <a:pPr marL="285750" indent="-285750" eaLnBrk="1" hangingPunct="1">
              <a:buFont typeface="Wingdings" panose="05000000000000000000" pitchFamily="2" charset="2"/>
              <a:buChar char="ü"/>
              <a:defRPr/>
            </a:pPr>
            <a:r>
              <a:rPr lang="en-US" altLang="en-US" sz="1200" b="1" dirty="0" smtClean="0">
                <a:cs typeface="+mn-cs"/>
              </a:rPr>
              <a:t>Increasing </a:t>
            </a:r>
            <a:r>
              <a:rPr lang="en-US" altLang="en-US" sz="1200" b="1" dirty="0">
                <a:cs typeface="+mn-cs"/>
              </a:rPr>
              <a:t>participation </a:t>
            </a:r>
          </a:p>
          <a:p>
            <a:pPr marL="285750" indent="-285750" eaLnBrk="1" hangingPunct="1">
              <a:buFont typeface="Wingdings" panose="05000000000000000000" pitchFamily="2" charset="2"/>
              <a:buChar char="ü"/>
              <a:defRPr/>
            </a:pPr>
            <a:r>
              <a:rPr lang="en-US" altLang="en-US" sz="1200" b="1" dirty="0" smtClean="0">
                <a:cs typeface="+mn-cs"/>
              </a:rPr>
              <a:t>Increasing </a:t>
            </a:r>
            <a:r>
              <a:rPr lang="en-US" altLang="en-US" sz="1200" b="1" dirty="0">
                <a:cs typeface="+mn-cs"/>
              </a:rPr>
              <a:t>savings rates </a:t>
            </a:r>
          </a:p>
          <a:p>
            <a:pPr marL="285750" indent="-285750" eaLnBrk="1" hangingPunct="1">
              <a:buFont typeface="Wingdings" panose="05000000000000000000" pitchFamily="2" charset="2"/>
              <a:buChar char="ü"/>
              <a:defRPr/>
            </a:pPr>
            <a:r>
              <a:rPr lang="en-US" altLang="en-US" sz="1200" b="1" dirty="0" smtClean="0">
                <a:cs typeface="+mn-cs"/>
              </a:rPr>
              <a:t>Providing </a:t>
            </a:r>
            <a:r>
              <a:rPr lang="en-US" altLang="en-US" sz="1200" b="1" dirty="0">
                <a:cs typeface="+mn-cs"/>
              </a:rPr>
              <a:t>asset allocation assistance, employee education, and investment services to plan participants </a:t>
            </a:r>
          </a:p>
          <a:p>
            <a:pPr eaLnBrk="1" hangingPunct="1">
              <a:defRPr/>
            </a:pPr>
            <a:endParaRPr lang="en-US" altLang="en-US" sz="1300" b="1" dirty="0" smtClean="0">
              <a:cs typeface="+mn-cs"/>
            </a:endParaRPr>
          </a:p>
          <a:p>
            <a:pPr eaLnBrk="1" hangingPunct="1">
              <a:defRPr/>
            </a:pPr>
            <a:r>
              <a:rPr lang="en-US" altLang="en-US" sz="1300" b="1" dirty="0" smtClean="0">
                <a:cs typeface="+mn-cs"/>
              </a:rPr>
              <a:t> </a:t>
            </a:r>
            <a:r>
              <a:rPr lang="en-US" altLang="en-US" sz="1300" b="1" dirty="0">
                <a:cs typeface="+mn-cs"/>
              </a:rPr>
              <a:t>We satisfy the above needs through the following core services</a:t>
            </a:r>
            <a:r>
              <a:rPr lang="en-US" altLang="en-US" sz="1300" dirty="0">
                <a:cs typeface="+mn-cs"/>
              </a:rPr>
              <a:t>:</a:t>
            </a:r>
          </a:p>
          <a:p>
            <a:pPr eaLnBrk="1" hangingPunct="1">
              <a:defRPr/>
            </a:pPr>
            <a:endParaRPr lang="en-US" altLang="en-US" sz="1300" b="1" i="1" dirty="0">
              <a:cs typeface="+mn-cs"/>
            </a:endParaRPr>
          </a:p>
          <a:p>
            <a:pPr eaLnBrk="1" hangingPunct="1">
              <a:defRPr/>
            </a:pPr>
            <a:r>
              <a:rPr lang="en-US" altLang="en-US" sz="1300" b="1" i="1" dirty="0" smtClean="0">
                <a:cs typeface="+mn-cs"/>
              </a:rPr>
              <a:t>Employer </a:t>
            </a:r>
            <a:r>
              <a:rPr lang="en-US" altLang="en-US" sz="1300" b="1" i="1" dirty="0">
                <a:cs typeface="+mn-cs"/>
              </a:rPr>
              <a:t>Provider Search Services</a:t>
            </a:r>
            <a:r>
              <a:rPr lang="en-US" altLang="en-US" sz="1300" b="1" dirty="0">
                <a:cs typeface="+mn-cs"/>
              </a:rPr>
              <a:t>.  </a:t>
            </a:r>
            <a:r>
              <a:rPr lang="en-US" altLang="en-US" sz="1100" dirty="0">
                <a:cs typeface="+mn-cs"/>
              </a:rPr>
              <a:t>At a minimum, plan sponsors need to be able to turn to an advisor for assistance with conducting a due-diligent vendor-selection process. We have established an efficient process to secure proposals and to uniformly and objectively evaluate proposals from quality providers. For larger plans, we will </a:t>
            </a:r>
            <a:r>
              <a:rPr lang="en-US" altLang="en-US" sz="1100" dirty="0" smtClean="0">
                <a:cs typeface="+mn-cs"/>
              </a:rPr>
              <a:t>help assemble </a:t>
            </a:r>
            <a:r>
              <a:rPr lang="en-US" altLang="en-US" sz="1100" dirty="0">
                <a:cs typeface="+mn-cs"/>
              </a:rPr>
              <a:t>a request for proposal. This is a detailed set of questions sent to prospective service providers about process, controls, size, service offerings, etc., that is used as a tool to analyze the marketplace and to leave </a:t>
            </a:r>
            <a:r>
              <a:rPr lang="en-US" altLang="en-US" sz="1100" dirty="0" smtClean="0">
                <a:cs typeface="+mn-cs"/>
              </a:rPr>
              <a:t>a documented  ‘due diligence’ paper trail. </a:t>
            </a:r>
            <a:endParaRPr lang="en-US" altLang="en-US" sz="1100" dirty="0">
              <a:cs typeface="+mn-cs"/>
            </a:endParaRPr>
          </a:p>
          <a:p>
            <a:pPr eaLnBrk="1" hangingPunct="1">
              <a:defRPr/>
            </a:pPr>
            <a:endParaRPr lang="en-US" altLang="en-US" sz="1300" b="1" i="1" dirty="0">
              <a:cs typeface="+mn-cs"/>
            </a:endParaRPr>
          </a:p>
          <a:p>
            <a:pPr eaLnBrk="1" hangingPunct="1">
              <a:defRPr/>
            </a:pPr>
            <a:r>
              <a:rPr lang="en-US" altLang="en-US" sz="1300" b="1" i="1" dirty="0" smtClean="0">
                <a:cs typeface="+mn-cs"/>
              </a:rPr>
              <a:t>Employer </a:t>
            </a:r>
            <a:r>
              <a:rPr lang="en-US" altLang="en-US" sz="1300" b="1" i="1" dirty="0">
                <a:cs typeface="+mn-cs"/>
              </a:rPr>
              <a:t>Level Services</a:t>
            </a:r>
            <a:r>
              <a:rPr lang="en-US" altLang="en-US" sz="1300" b="1" dirty="0">
                <a:cs typeface="+mn-cs"/>
              </a:rPr>
              <a:t>.  </a:t>
            </a:r>
            <a:r>
              <a:rPr lang="en-US" altLang="en-US" sz="1100" dirty="0">
                <a:cs typeface="+mn-cs"/>
              </a:rPr>
              <a:t>Plan sponsors need assistance meeting their fiduciary responsibilities managing the plan administration; fee analysis and the portfolio design, investment selection, and ongoing monitoring process. For example, while you may have an investment policy statement in place, the real question is, </a:t>
            </a:r>
            <a:r>
              <a:rPr lang="ja-JP" altLang="en-US" sz="1100" dirty="0">
                <a:cs typeface="+mn-cs"/>
              </a:rPr>
              <a:t>“</a:t>
            </a:r>
            <a:r>
              <a:rPr lang="en-US" altLang="ja-JP" sz="1100" dirty="0">
                <a:cs typeface="+mn-cs"/>
              </a:rPr>
              <a:t>What are you doing with it?</a:t>
            </a:r>
            <a:r>
              <a:rPr lang="ja-JP" altLang="en-US" sz="1100" dirty="0">
                <a:cs typeface="+mn-cs"/>
              </a:rPr>
              <a:t>”</a:t>
            </a:r>
            <a:r>
              <a:rPr lang="en-US" altLang="ja-JP" sz="1100" dirty="0">
                <a:cs typeface="+mn-cs"/>
              </a:rPr>
              <a:t> We will assist you in establishing an effective Investment Policy Statement and help you to adhere to the regulations set forth in the policy.  A plan sponsors</a:t>
            </a:r>
            <a:r>
              <a:rPr lang="ja-JP" altLang="en-US" sz="1100" dirty="0">
                <a:cs typeface="+mn-cs"/>
              </a:rPr>
              <a:t>’</a:t>
            </a:r>
            <a:r>
              <a:rPr lang="en-US" altLang="ja-JP" sz="1100" dirty="0">
                <a:cs typeface="+mn-cs"/>
              </a:rPr>
              <a:t> need for effective investment consulting will only increase as the industry continues to move to an "open architecture" operating environment. It is imperative that plan sponsors </a:t>
            </a:r>
            <a:r>
              <a:rPr lang="en-US" altLang="ja-JP" sz="1100" dirty="0" smtClean="0">
                <a:cs typeface="+mn-cs"/>
              </a:rPr>
              <a:t>fulfill this responsibility to </a:t>
            </a:r>
            <a:r>
              <a:rPr lang="en-US" altLang="ja-JP" sz="1100" dirty="0">
                <a:cs typeface="+mn-cs"/>
              </a:rPr>
              <a:t>protect their interest while providing an efficient and effective retirement plan program for their employees. </a:t>
            </a:r>
          </a:p>
          <a:p>
            <a:pPr eaLnBrk="1" hangingPunct="1">
              <a:defRPr/>
            </a:pPr>
            <a:endParaRPr lang="en-US" altLang="en-US" sz="1300" b="1" i="1" dirty="0">
              <a:cs typeface="+mn-cs"/>
            </a:endParaRPr>
          </a:p>
          <a:p>
            <a:pPr eaLnBrk="1" hangingPunct="1">
              <a:defRPr/>
            </a:pPr>
            <a:r>
              <a:rPr lang="en-US" altLang="en-US" sz="1300" b="1" i="1" dirty="0" smtClean="0">
                <a:cs typeface="+mn-cs"/>
              </a:rPr>
              <a:t>Employee </a:t>
            </a:r>
            <a:r>
              <a:rPr lang="en-US" altLang="en-US" sz="1300" b="1" i="1" dirty="0">
                <a:cs typeface="+mn-cs"/>
              </a:rPr>
              <a:t>Level Services</a:t>
            </a:r>
            <a:r>
              <a:rPr lang="en-US" altLang="en-US" sz="1300" b="1" dirty="0">
                <a:cs typeface="+mn-cs"/>
              </a:rPr>
              <a:t>.  </a:t>
            </a:r>
            <a:r>
              <a:rPr lang="en-US" altLang="en-US" sz="1100" dirty="0">
                <a:cs typeface="+mn-cs"/>
              </a:rPr>
              <a:t>Plan sponsors know that good employee education--especially the old fashioned kind of sitting down with employees can make a real difference in the overall success of a plan. Employees are routinely living paycheck to paycheck, struggling to contribute a meaningful amount into their plan and are often overwhelmed by the excessive investment choices provided to them. What they</a:t>
            </a:r>
            <a:r>
              <a:rPr lang="ja-JP" altLang="en-US" sz="1100" dirty="0">
                <a:cs typeface="+mn-cs"/>
              </a:rPr>
              <a:t>’</a:t>
            </a:r>
            <a:r>
              <a:rPr lang="en-US" altLang="ja-JP" sz="1100" dirty="0">
                <a:cs typeface="+mn-cs"/>
              </a:rPr>
              <a:t>re looking for is someone to </a:t>
            </a:r>
            <a:r>
              <a:rPr lang="en-US" altLang="ja-JP" sz="1100" dirty="0" smtClean="0">
                <a:cs typeface="+mn-cs"/>
              </a:rPr>
              <a:t>educate them </a:t>
            </a:r>
            <a:r>
              <a:rPr lang="en-US" altLang="ja-JP" sz="1100" dirty="0">
                <a:cs typeface="+mn-cs"/>
              </a:rPr>
              <a:t>into </a:t>
            </a:r>
            <a:r>
              <a:rPr lang="en-US" altLang="ja-JP" sz="1100" dirty="0" smtClean="0">
                <a:cs typeface="+mn-cs"/>
              </a:rPr>
              <a:t>signing up for the </a:t>
            </a:r>
            <a:r>
              <a:rPr lang="en-US" altLang="ja-JP" sz="1100" dirty="0">
                <a:cs typeface="+mn-cs"/>
              </a:rPr>
              <a:t>plan, to coach them to save a meaningful amount, and to </a:t>
            </a:r>
            <a:r>
              <a:rPr lang="en-US" altLang="ja-JP" sz="1100" dirty="0" smtClean="0">
                <a:cs typeface="+mn-cs"/>
              </a:rPr>
              <a:t>provide education support with </a:t>
            </a:r>
            <a:r>
              <a:rPr lang="en-US" altLang="ja-JP" sz="1100" dirty="0">
                <a:cs typeface="+mn-cs"/>
              </a:rPr>
              <a:t>appropriate asset allocation. We believe we will add tremendous value at this critical junction. </a:t>
            </a:r>
            <a:endParaRPr lang="en-US" altLang="en-US" sz="1100" dirty="0">
              <a:cs typeface="+mn-cs"/>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628650" y="1416050"/>
            <a:ext cx="6954838" cy="781050"/>
          </a:xfrm>
        </p:spPr>
        <p:txBody>
          <a:bodyPr/>
          <a:lstStyle/>
          <a:p>
            <a:pPr eaLnBrk="1" hangingPunct="1">
              <a:defRPr/>
            </a:pPr>
            <a:r>
              <a:rPr lang="en-US" dirty="0" smtClean="0"/>
              <a:t>Employer provider search services</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319088"/>
            <a:ext cx="9144000" cy="781050"/>
          </a:xfrm>
        </p:spPr>
        <p:txBody>
          <a:bodyPr/>
          <a:lstStyle/>
          <a:p>
            <a:pPr algn="l" eaLnBrk="1" hangingPunct="1">
              <a:defRPr/>
            </a:pPr>
            <a:r>
              <a:rPr lang="en-US" sz="2800" dirty="0" smtClean="0"/>
              <a:t>     The RETIREMENT PLAN CONSULTING PROCESS</a:t>
            </a:r>
            <a:endParaRPr lang="en-US" sz="2800" dirty="0"/>
          </a:p>
        </p:txBody>
      </p:sp>
      <p:pic>
        <p:nvPicPr>
          <p:cNvPr id="2560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8075" y="1209675"/>
            <a:ext cx="6927850" cy="322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04" name="Rectangle 20"/>
          <p:cNvSpPr>
            <a:spLocks noChangeArrowheads="1"/>
          </p:cNvSpPr>
          <p:nvPr/>
        </p:nvSpPr>
        <p:spPr bwMode="auto">
          <a:xfrm>
            <a:off x="593725" y="4437063"/>
            <a:ext cx="7956550" cy="1068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8" tIns="41029" rIns="82058" bIns="41029">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lgn="just"/>
            <a:r>
              <a:rPr lang="en-US" altLang="en-US" sz="1600"/>
              <a:t>The retirement plan consulting process is both simple and efficient. Throughout the entire process, I will be the primary contact and relationship manager. With a clear understanding of all the client’s retirement plan needs, we are best equipped to recommend effective solutions that work well together and coordinate all aspects of the process.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319088"/>
            <a:ext cx="9144000" cy="781050"/>
          </a:xfrm>
        </p:spPr>
        <p:txBody>
          <a:bodyPr/>
          <a:lstStyle/>
          <a:p>
            <a:pPr algn="l" eaLnBrk="1" hangingPunct="1">
              <a:defRPr/>
            </a:pPr>
            <a:r>
              <a:rPr lang="en-US" sz="2800" dirty="0" smtClean="0"/>
              <a:t>     we can help identify the prudent provider</a:t>
            </a:r>
            <a:endParaRPr lang="en-US" sz="2800" dirty="0"/>
          </a:p>
        </p:txBody>
      </p:sp>
      <p:grpSp>
        <p:nvGrpSpPr>
          <p:cNvPr id="26627" name="Group 79"/>
          <p:cNvGrpSpPr>
            <a:grpSpLocks/>
          </p:cNvGrpSpPr>
          <p:nvPr/>
        </p:nvGrpSpPr>
        <p:grpSpPr bwMode="auto">
          <a:xfrm>
            <a:off x="523875" y="2033588"/>
            <a:ext cx="8096250" cy="2790825"/>
            <a:chOff x="576423" y="2652711"/>
            <a:chExt cx="8905554" cy="3827364"/>
          </a:xfrm>
        </p:grpSpPr>
        <p:grpSp>
          <p:nvGrpSpPr>
            <p:cNvPr id="26628" name="Group 49"/>
            <p:cNvGrpSpPr>
              <a:grpSpLocks/>
            </p:cNvGrpSpPr>
            <p:nvPr/>
          </p:nvGrpSpPr>
          <p:grpSpPr bwMode="auto">
            <a:xfrm>
              <a:off x="812766" y="5860950"/>
              <a:ext cx="8432869" cy="619125"/>
              <a:chOff x="812766" y="5860950"/>
              <a:chExt cx="8432869" cy="619125"/>
            </a:xfrm>
          </p:grpSpPr>
          <p:pic>
            <p:nvPicPr>
              <p:cNvPr id="26662" name="Picture 41" descr="T. Rowe Price Retirement Plan Services, Inc.">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25657" y="5860950"/>
                <a:ext cx="1000125" cy="619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63" name="Picture 20" descr="Unified Trust Company, N.A.">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38548" y="5860950"/>
                <a:ext cx="1000125" cy="619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64" name="Picture 21" descr="Wells Fargo Institutional Retirement &amp; Trust"/>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245510" y="5860950"/>
                <a:ext cx="1000125" cy="619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65" name="Picture 16" descr="vgi_lockup_banne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251439" y="5860950"/>
                <a:ext cx="1181305" cy="4843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66" name="Picture 31" descr="Transamerica Retirement Solutions">
                <a:hlinkClick r:id="rId8"/>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812766" y="5860950"/>
                <a:ext cx="1000125" cy="619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26629" name="Group 46"/>
            <p:cNvGrpSpPr>
              <a:grpSpLocks/>
            </p:cNvGrpSpPr>
            <p:nvPr/>
          </p:nvGrpSpPr>
          <p:grpSpPr bwMode="auto">
            <a:xfrm>
              <a:off x="576423" y="2652711"/>
              <a:ext cx="8905554" cy="2986584"/>
              <a:chOff x="270595" y="2652711"/>
              <a:chExt cx="8905554" cy="2986584"/>
            </a:xfrm>
          </p:grpSpPr>
          <p:pic>
            <p:nvPicPr>
              <p:cNvPr id="26630" name="Picture 10" descr="ADP Retirement Services">
                <a:hlinkClick r:id="rId10"/>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70595" y="2652711"/>
                <a:ext cx="1000125" cy="619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31" name="Picture 13" descr="American Century Investments "/>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719709" y="2652711"/>
                <a:ext cx="1000125" cy="619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32" name="Picture 14" descr="Ascensus">
                <a:hlinkClick r:id="rId13"/>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895883" y="2652711"/>
                <a:ext cx="1000125" cy="619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33" name="Picture 15" descr="BlackRock ">
                <a:hlinkClick r:id="rId15"/>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965919" y="2652711"/>
                <a:ext cx="1000125" cy="619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34" name="Picture 16" descr="CPI Qualified Plan Consultants, Inc.">
                <a:hlinkClick r:id="rId17"/>
              </p:cNvPr>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6035955" y="2652711"/>
                <a:ext cx="1000125" cy="619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35" name="Picture 17" descr="DIVERSIFIED">
                <a:hlinkClick r:id="rId19"/>
              </p:cNvPr>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7105991" y="2652711"/>
                <a:ext cx="1000125" cy="619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36" name="Picture 18" descr="DWS Investments ">
                <a:hlinkClick r:id="rId21"/>
              </p:cNvPr>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8176024" y="2652711"/>
                <a:ext cx="1000125" cy="619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37" name="Picture 19" descr="ExpertPlan – Retirement Plan Services">
                <a:hlinkClick r:id="rId23"/>
              </p:cNvPr>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270595" y="3581400"/>
                <a:ext cx="1000125" cy="619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38" name="Picture 20" descr="ING Investment Management">
                <a:hlinkClick r:id="rId25"/>
              </p:cNvPr>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7105991" y="3581400"/>
                <a:ext cx="1000125" cy="619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39" name="Picture 21" descr="Goldman Sachs Asset Management">
                <a:hlinkClick r:id="rId27"/>
              </p:cNvPr>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3895883" y="3581400"/>
                <a:ext cx="1000125" cy="619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40" name="Picture 22" descr="The Hartford"/>
              <p:cNvPicPr>
                <a:picLocks noChangeAspect="1" noChangeArrowheads="1"/>
              </p:cNvPicPr>
              <p:nvPr/>
            </p:nvPicPr>
            <p:blipFill>
              <a:blip r:embed="rId29">
                <a:extLst>
                  <a:ext uri="{28A0092B-C50C-407E-A947-70E740481C1C}">
                    <a14:useLocalDpi xmlns:a14="http://schemas.microsoft.com/office/drawing/2010/main" val="0"/>
                  </a:ext>
                </a:extLst>
              </a:blip>
              <a:srcRect/>
              <a:stretch>
                <a:fillRect/>
              </a:stretch>
            </p:blipFill>
            <p:spPr bwMode="auto">
              <a:xfrm>
                <a:off x="4965919" y="3581400"/>
                <a:ext cx="1000125" cy="619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41" name="Picture 25" descr="John Hancock Retirement Plan Services "/>
              <p:cNvPicPr>
                <a:picLocks noChangeAspect="1" noChangeArrowheads="1"/>
              </p:cNvPicPr>
              <p:nvPr/>
            </p:nvPicPr>
            <p:blipFill>
              <a:blip r:embed="rId30">
                <a:extLst>
                  <a:ext uri="{28A0092B-C50C-407E-A947-70E740481C1C}">
                    <a14:useLocalDpi xmlns:a14="http://schemas.microsoft.com/office/drawing/2010/main" val="0"/>
                  </a:ext>
                </a:extLst>
              </a:blip>
              <a:srcRect/>
              <a:stretch>
                <a:fillRect/>
              </a:stretch>
            </p:blipFill>
            <p:spPr bwMode="auto">
              <a:xfrm>
                <a:off x="6035955" y="3581400"/>
                <a:ext cx="1000125" cy="619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42" name="Picture 26" descr="J.P. Morgan">
                <a:hlinkClick r:id="rId31"/>
              </p:cNvPr>
              <p:cNvPicPr>
                <a:picLocks noChangeAspect="1" noChangeArrowheads="1"/>
              </p:cNvPicPr>
              <p:nvPr/>
            </p:nvPicPr>
            <p:blipFill>
              <a:blip r:embed="rId32">
                <a:extLst>
                  <a:ext uri="{28A0092B-C50C-407E-A947-70E740481C1C}">
                    <a14:useLocalDpi xmlns:a14="http://schemas.microsoft.com/office/drawing/2010/main" val="0"/>
                  </a:ext>
                </a:extLst>
              </a:blip>
              <a:srcRect/>
              <a:stretch>
                <a:fillRect/>
              </a:stretch>
            </p:blipFill>
            <p:spPr bwMode="auto">
              <a:xfrm>
                <a:off x="8176024" y="3581400"/>
                <a:ext cx="1000125" cy="619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43" name="Picture 27" descr="Lincoln Financial Group">
                <a:hlinkClick r:id="rId33"/>
              </p:cNvPr>
              <p:cNvPicPr>
                <a:picLocks noChangeAspect="1" noChangeArrowheads="1"/>
              </p:cNvPicPr>
              <p:nvPr/>
            </p:nvPicPr>
            <p:blipFill>
              <a:blip r:embed="rId34">
                <a:extLst>
                  <a:ext uri="{28A0092B-C50C-407E-A947-70E740481C1C}">
                    <a14:useLocalDpi xmlns:a14="http://schemas.microsoft.com/office/drawing/2010/main" val="0"/>
                  </a:ext>
                </a:extLst>
              </a:blip>
              <a:srcRect/>
              <a:stretch>
                <a:fillRect/>
              </a:stretch>
            </p:blipFill>
            <p:spPr bwMode="auto">
              <a:xfrm>
                <a:off x="270595" y="4277963"/>
                <a:ext cx="1000125" cy="619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44" name="Picture 29" descr="MassMutual Retirement Services ">
                <a:hlinkClick r:id="rId35"/>
              </p:cNvPr>
              <p:cNvPicPr>
                <a:picLocks noChangeAspect="1" noChangeArrowheads="1"/>
              </p:cNvPicPr>
              <p:nvPr/>
            </p:nvPicPr>
            <p:blipFill>
              <a:blip r:embed="rId36">
                <a:extLst>
                  <a:ext uri="{28A0092B-C50C-407E-A947-70E740481C1C}">
                    <a14:useLocalDpi xmlns:a14="http://schemas.microsoft.com/office/drawing/2010/main" val="0"/>
                  </a:ext>
                </a:extLst>
              </a:blip>
              <a:srcRect/>
              <a:stretch>
                <a:fillRect/>
              </a:stretch>
            </p:blipFill>
            <p:spPr bwMode="auto">
              <a:xfrm>
                <a:off x="1539626" y="4277963"/>
                <a:ext cx="1000125" cy="619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45" name="Picture 30" descr="MFS Investment Management">
                <a:hlinkClick r:id="rId37"/>
              </p:cNvPr>
              <p:cNvPicPr>
                <a:picLocks noChangeAspect="1" noChangeArrowheads="1"/>
              </p:cNvPicPr>
              <p:nvPr/>
            </p:nvPicPr>
            <p:blipFill>
              <a:blip r:embed="rId38">
                <a:extLst>
                  <a:ext uri="{28A0092B-C50C-407E-A947-70E740481C1C}">
                    <a14:useLocalDpi xmlns:a14="http://schemas.microsoft.com/office/drawing/2010/main" val="0"/>
                  </a:ext>
                </a:extLst>
              </a:blip>
              <a:srcRect/>
              <a:stretch>
                <a:fillRect/>
              </a:stretch>
            </p:blipFill>
            <p:spPr bwMode="auto">
              <a:xfrm>
                <a:off x="3895883" y="4277963"/>
                <a:ext cx="1000125" cy="619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46" name="Picture 31" descr="Nationwide">
                <a:hlinkClick r:id="rId39"/>
              </p:cNvPr>
              <p:cNvPicPr>
                <a:picLocks noChangeAspect="1" noChangeArrowheads="1"/>
              </p:cNvPicPr>
              <p:nvPr/>
            </p:nvPicPr>
            <p:blipFill>
              <a:blip r:embed="rId40">
                <a:extLst>
                  <a:ext uri="{28A0092B-C50C-407E-A947-70E740481C1C}">
                    <a14:useLocalDpi xmlns:a14="http://schemas.microsoft.com/office/drawing/2010/main" val="0"/>
                  </a:ext>
                </a:extLst>
              </a:blip>
              <a:srcRect/>
              <a:stretch>
                <a:fillRect/>
              </a:stretch>
            </p:blipFill>
            <p:spPr bwMode="auto">
              <a:xfrm>
                <a:off x="4965919" y="4277963"/>
                <a:ext cx="1000125" cy="619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47" name="Picture 32" descr="New York Life Retirement Plan Services">
                <a:hlinkClick r:id="rId41"/>
              </p:cNvPr>
              <p:cNvPicPr>
                <a:picLocks noChangeAspect="1" noChangeArrowheads="1"/>
              </p:cNvPicPr>
              <p:nvPr/>
            </p:nvPicPr>
            <p:blipFill>
              <a:blip r:embed="rId42">
                <a:extLst>
                  <a:ext uri="{28A0092B-C50C-407E-A947-70E740481C1C}">
                    <a14:useLocalDpi xmlns:a14="http://schemas.microsoft.com/office/drawing/2010/main" val="0"/>
                  </a:ext>
                </a:extLst>
              </a:blip>
              <a:srcRect/>
              <a:stretch>
                <a:fillRect/>
              </a:stretch>
            </p:blipFill>
            <p:spPr bwMode="auto">
              <a:xfrm>
                <a:off x="6035955" y="4277963"/>
                <a:ext cx="1000125" cy="619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48" name="Picture 34" descr="OppenheimerFunds"/>
              <p:cNvPicPr>
                <a:picLocks noChangeAspect="1" noChangeArrowheads="1"/>
              </p:cNvPicPr>
              <p:nvPr/>
            </p:nvPicPr>
            <p:blipFill>
              <a:blip r:embed="rId43">
                <a:extLst>
                  <a:ext uri="{28A0092B-C50C-407E-A947-70E740481C1C}">
                    <a14:useLocalDpi xmlns:a14="http://schemas.microsoft.com/office/drawing/2010/main" val="0"/>
                  </a:ext>
                </a:extLst>
              </a:blip>
              <a:srcRect/>
              <a:stretch>
                <a:fillRect/>
              </a:stretch>
            </p:blipFill>
            <p:spPr bwMode="auto">
              <a:xfrm>
                <a:off x="8176024" y="4277963"/>
                <a:ext cx="1000125" cy="619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49" name="Picture 35" descr="PIMCO"/>
              <p:cNvPicPr>
                <a:picLocks noChangeAspect="1" noChangeArrowheads="1"/>
              </p:cNvPicPr>
              <p:nvPr/>
            </p:nvPicPr>
            <p:blipFill>
              <a:blip r:embed="rId44">
                <a:extLst>
                  <a:ext uri="{28A0092B-C50C-407E-A947-70E740481C1C}">
                    <a14:useLocalDpi xmlns:a14="http://schemas.microsoft.com/office/drawing/2010/main" val="0"/>
                  </a:ext>
                </a:extLst>
              </a:blip>
              <a:srcRect/>
              <a:stretch>
                <a:fillRect/>
              </a:stretch>
            </p:blipFill>
            <p:spPr bwMode="auto">
              <a:xfrm>
                <a:off x="1539626" y="5020170"/>
                <a:ext cx="1000125" cy="619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50" name="Picture 36" descr="Principal Financial Group">
                <a:hlinkClick r:id="rId45"/>
              </p:cNvPr>
              <p:cNvPicPr>
                <a:picLocks noChangeAspect="1" noChangeArrowheads="1"/>
              </p:cNvPicPr>
              <p:nvPr/>
            </p:nvPicPr>
            <p:blipFill>
              <a:blip r:embed="rId46">
                <a:extLst>
                  <a:ext uri="{28A0092B-C50C-407E-A947-70E740481C1C}">
                    <a14:useLocalDpi xmlns:a14="http://schemas.microsoft.com/office/drawing/2010/main" val="0"/>
                  </a:ext>
                </a:extLst>
              </a:blip>
              <a:srcRect/>
              <a:stretch>
                <a:fillRect/>
              </a:stretch>
            </p:blipFill>
            <p:spPr bwMode="auto">
              <a:xfrm>
                <a:off x="2719709" y="5020170"/>
                <a:ext cx="1000125" cy="619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51" name="Picture 37" descr="Prudential">
                <a:hlinkClick r:id="rId47"/>
              </p:cNvPr>
              <p:cNvPicPr>
                <a:picLocks noChangeAspect="1" noChangeArrowheads="1"/>
              </p:cNvPicPr>
              <p:nvPr/>
            </p:nvPicPr>
            <p:blipFill>
              <a:blip r:embed="rId48">
                <a:extLst>
                  <a:ext uri="{28A0092B-C50C-407E-A947-70E740481C1C}">
                    <a14:useLocalDpi xmlns:a14="http://schemas.microsoft.com/office/drawing/2010/main" val="0"/>
                  </a:ext>
                </a:extLst>
              </a:blip>
              <a:srcRect/>
              <a:stretch>
                <a:fillRect/>
              </a:stretch>
            </p:blipFill>
            <p:spPr bwMode="auto">
              <a:xfrm>
                <a:off x="3895883" y="5020170"/>
                <a:ext cx="1000125" cy="619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52" name="Picture 39" descr="TD Ameritrade Trust Company ">
                <a:hlinkClick r:id="rId49"/>
              </p:cNvPr>
              <p:cNvPicPr>
                <a:picLocks noChangeAspect="1" noChangeArrowheads="1"/>
              </p:cNvPicPr>
              <p:nvPr/>
            </p:nvPicPr>
            <p:blipFill>
              <a:blip r:embed="rId50">
                <a:extLst>
                  <a:ext uri="{28A0092B-C50C-407E-A947-70E740481C1C}">
                    <a14:useLocalDpi xmlns:a14="http://schemas.microsoft.com/office/drawing/2010/main" val="0"/>
                  </a:ext>
                </a:extLst>
              </a:blip>
              <a:srcRect/>
              <a:stretch>
                <a:fillRect/>
              </a:stretch>
            </p:blipFill>
            <p:spPr bwMode="auto">
              <a:xfrm>
                <a:off x="7105991" y="5020170"/>
                <a:ext cx="1000125" cy="619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53" name="Picture 40" descr="TIAA-CREF">
                <a:hlinkClick r:id="rId51"/>
              </p:cNvPr>
              <p:cNvPicPr>
                <a:picLocks noChangeAspect="1" noChangeArrowheads="1"/>
              </p:cNvPicPr>
              <p:nvPr/>
            </p:nvPicPr>
            <p:blipFill>
              <a:blip r:embed="rId52">
                <a:extLst>
                  <a:ext uri="{28A0092B-C50C-407E-A947-70E740481C1C}">
                    <a14:useLocalDpi xmlns:a14="http://schemas.microsoft.com/office/drawing/2010/main" val="0"/>
                  </a:ext>
                </a:extLst>
              </a:blip>
              <a:srcRect/>
              <a:stretch>
                <a:fillRect/>
              </a:stretch>
            </p:blipFill>
            <p:spPr bwMode="auto">
              <a:xfrm>
                <a:off x="8176024" y="5020170"/>
                <a:ext cx="1000125" cy="619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54" name="Picture 7" descr="Charles Schwab">
                <a:hlinkClick r:id="rId53"/>
              </p:cNvPr>
              <p:cNvPicPr>
                <a:picLocks noChangeAspect="1" noChangeArrowheads="1"/>
              </p:cNvPicPr>
              <p:nvPr/>
            </p:nvPicPr>
            <p:blipFill>
              <a:blip r:embed="rId54">
                <a:extLst>
                  <a:ext uri="{28A0092B-C50C-407E-A947-70E740481C1C}">
                    <a14:useLocalDpi xmlns:a14="http://schemas.microsoft.com/office/drawing/2010/main" val="0"/>
                  </a:ext>
                </a:extLst>
              </a:blip>
              <a:srcRect/>
              <a:stretch>
                <a:fillRect/>
              </a:stretch>
            </p:blipFill>
            <p:spPr bwMode="auto">
              <a:xfrm>
                <a:off x="6035955" y="5020170"/>
                <a:ext cx="1000125" cy="619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55" name="Picture 12" descr="MetLife">
                <a:hlinkClick r:id="rId55"/>
              </p:cNvPr>
              <p:cNvPicPr>
                <a:picLocks noChangeAspect="1" noChangeArrowheads="1"/>
              </p:cNvPicPr>
              <p:nvPr/>
            </p:nvPicPr>
            <p:blipFill>
              <a:blip r:embed="rId56">
                <a:extLst>
                  <a:ext uri="{28A0092B-C50C-407E-A947-70E740481C1C}">
                    <a14:useLocalDpi xmlns:a14="http://schemas.microsoft.com/office/drawing/2010/main" val="0"/>
                  </a:ext>
                </a:extLst>
              </a:blip>
              <a:srcRect/>
              <a:stretch>
                <a:fillRect/>
              </a:stretch>
            </p:blipFill>
            <p:spPr bwMode="auto">
              <a:xfrm>
                <a:off x="2719709" y="4277963"/>
                <a:ext cx="1000125" cy="619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56" name="Picture 10" descr="Fidelity Investments">
                <a:hlinkClick r:id="rId57"/>
              </p:cNvPr>
              <p:cNvPicPr>
                <a:picLocks noChangeAspect="1" noChangeArrowheads="1"/>
              </p:cNvPicPr>
              <p:nvPr/>
            </p:nvPicPr>
            <p:blipFill>
              <a:blip r:embed="rId58">
                <a:extLst>
                  <a:ext uri="{28A0092B-C50C-407E-A947-70E740481C1C}">
                    <a14:useLocalDpi xmlns:a14="http://schemas.microsoft.com/office/drawing/2010/main" val="0"/>
                  </a:ext>
                </a:extLst>
              </a:blip>
              <a:srcRect/>
              <a:stretch>
                <a:fillRect/>
              </a:stretch>
            </p:blipFill>
            <p:spPr bwMode="auto">
              <a:xfrm>
                <a:off x="1539626" y="3581400"/>
                <a:ext cx="1000125" cy="619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57" name="Picture 5" descr="American Funds"/>
              <p:cNvPicPr>
                <a:picLocks noChangeAspect="1" noChangeArrowheads="1"/>
              </p:cNvPicPr>
              <p:nvPr/>
            </p:nvPicPr>
            <p:blipFill>
              <a:blip r:embed="rId59">
                <a:extLst>
                  <a:ext uri="{28A0092B-C50C-407E-A947-70E740481C1C}">
                    <a14:useLocalDpi xmlns:a14="http://schemas.microsoft.com/office/drawing/2010/main" val="0"/>
                  </a:ext>
                </a:extLst>
              </a:blip>
              <a:srcRect/>
              <a:stretch>
                <a:fillRect/>
              </a:stretch>
            </p:blipFill>
            <p:spPr bwMode="auto">
              <a:xfrm>
                <a:off x="1539626" y="2652711"/>
                <a:ext cx="1000125" cy="619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58" name="Picture 37" descr="Putnam Investments ">
                <a:hlinkClick r:id="rId60"/>
              </p:cNvPr>
              <p:cNvPicPr>
                <a:picLocks noChangeAspect="1" noChangeArrowheads="1"/>
              </p:cNvPicPr>
              <p:nvPr/>
            </p:nvPicPr>
            <p:blipFill>
              <a:blip r:embed="rId61">
                <a:extLst>
                  <a:ext uri="{28A0092B-C50C-407E-A947-70E740481C1C}">
                    <a14:useLocalDpi xmlns:a14="http://schemas.microsoft.com/office/drawing/2010/main" val="0"/>
                  </a:ext>
                </a:extLst>
              </a:blip>
              <a:srcRect/>
              <a:stretch>
                <a:fillRect/>
              </a:stretch>
            </p:blipFill>
            <p:spPr bwMode="auto">
              <a:xfrm>
                <a:off x="4965919" y="5020170"/>
                <a:ext cx="1000125" cy="619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59" name="Picture 38" descr="OneAmerica">
                <a:hlinkClick r:id="rId62"/>
              </p:cNvPr>
              <p:cNvPicPr>
                <a:picLocks noChangeAspect="1" noChangeArrowheads="1"/>
              </p:cNvPicPr>
              <p:nvPr/>
            </p:nvPicPr>
            <p:blipFill>
              <a:blip r:embed="rId63">
                <a:extLst>
                  <a:ext uri="{28A0092B-C50C-407E-A947-70E740481C1C}">
                    <a14:useLocalDpi xmlns:a14="http://schemas.microsoft.com/office/drawing/2010/main" val="0"/>
                  </a:ext>
                </a:extLst>
              </a:blip>
              <a:srcRect/>
              <a:stretch>
                <a:fillRect/>
              </a:stretch>
            </p:blipFill>
            <p:spPr bwMode="auto">
              <a:xfrm>
                <a:off x="7105991" y="4277963"/>
                <a:ext cx="1000125" cy="619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60" name="Picture 39" descr="Guardian Retirement Solutions™ ">
                <a:hlinkClick r:id="rId64"/>
              </p:cNvPr>
              <p:cNvPicPr>
                <a:picLocks noChangeAspect="1" noChangeArrowheads="1"/>
              </p:cNvPicPr>
              <p:nvPr/>
            </p:nvPicPr>
            <p:blipFill>
              <a:blip r:embed="rId65">
                <a:extLst>
                  <a:ext uri="{28A0092B-C50C-407E-A947-70E740481C1C}">
                    <a14:useLocalDpi xmlns:a14="http://schemas.microsoft.com/office/drawing/2010/main" val="0"/>
                  </a:ext>
                </a:extLst>
              </a:blip>
              <a:srcRect/>
              <a:stretch>
                <a:fillRect/>
              </a:stretch>
            </p:blipFill>
            <p:spPr bwMode="auto">
              <a:xfrm>
                <a:off x="2719709" y="3581400"/>
                <a:ext cx="1000125" cy="619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61" name="Picture 40" descr="Paychex, Inc.">
                <a:hlinkClick r:id="rId66"/>
              </p:cNvPr>
              <p:cNvPicPr>
                <a:picLocks noChangeAspect="1" noChangeArrowheads="1"/>
              </p:cNvPicPr>
              <p:nvPr/>
            </p:nvPicPr>
            <p:blipFill>
              <a:blip r:embed="rId67">
                <a:extLst>
                  <a:ext uri="{28A0092B-C50C-407E-A947-70E740481C1C}">
                    <a14:useLocalDpi xmlns:a14="http://schemas.microsoft.com/office/drawing/2010/main" val="0"/>
                  </a:ext>
                </a:extLst>
              </a:blip>
              <a:srcRect/>
              <a:stretch>
                <a:fillRect/>
              </a:stretch>
            </p:blipFill>
            <p:spPr bwMode="auto">
              <a:xfrm>
                <a:off x="270595" y="5020170"/>
                <a:ext cx="1000125" cy="619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spTree>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44546A"/>
      </a:dk2>
      <a:lt2>
        <a:srgbClr val="E7E6E6"/>
      </a:lt2>
      <a:accent1>
        <a:srgbClr val="D1D3D3"/>
      </a:accent1>
      <a:accent2>
        <a:srgbClr val="6D6E71"/>
      </a:accent2>
      <a:accent3>
        <a:srgbClr val="326195"/>
      </a:accent3>
      <a:accent4>
        <a:srgbClr val="7D9BC0"/>
      </a:accent4>
      <a:accent5>
        <a:srgbClr val="935100"/>
      </a:accent5>
      <a:accent6>
        <a:srgbClr val="70AD47"/>
      </a:accent6>
      <a:hlink>
        <a:srgbClr val="3F75A5"/>
      </a:hlink>
      <a:folHlink>
        <a:srgbClr val="7D9BC0"/>
      </a:folHlink>
    </a:clrScheme>
    <a:fontScheme name="Century Gothic">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Presentation1" id="{62FA99EA-C8EC-484D-9D7F-DC2D4000D9D0}" vid="{C44ADE17-7145-0A4A-BA64-AC873B068879}"/>
    </a:ext>
  </a:extLst>
</a:theme>
</file>

<file path=ppt/theme/theme2.xml><?xml version="1.0" encoding="utf-8"?>
<a:theme xmlns:a="http://schemas.openxmlformats.org/drawingml/2006/main" name="1_Office Theme">
  <a:themeElements>
    <a:clrScheme name="Custom 3">
      <a:dk1>
        <a:srgbClr val="000000"/>
      </a:dk1>
      <a:lt1>
        <a:srgbClr val="FFFFFF"/>
      </a:lt1>
      <a:dk2>
        <a:srgbClr val="44546A"/>
      </a:dk2>
      <a:lt2>
        <a:srgbClr val="E7E6E6"/>
      </a:lt2>
      <a:accent1>
        <a:srgbClr val="D1D3D3"/>
      </a:accent1>
      <a:accent2>
        <a:srgbClr val="6D6E71"/>
      </a:accent2>
      <a:accent3>
        <a:srgbClr val="326195"/>
      </a:accent3>
      <a:accent4>
        <a:srgbClr val="7D9BC0"/>
      </a:accent4>
      <a:accent5>
        <a:srgbClr val="935100"/>
      </a:accent5>
      <a:accent6>
        <a:srgbClr val="70AD47"/>
      </a:accent6>
      <a:hlink>
        <a:srgbClr val="3F75A5"/>
      </a:hlink>
      <a:folHlink>
        <a:srgbClr val="7D9BC0"/>
      </a:folHlink>
    </a:clrScheme>
    <a:fontScheme name="Century Gothic">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Presentation1" id="{62FA99EA-C8EC-484D-9D7F-DC2D4000D9D0}" vid="{46DC00E4-1CAC-C240-8C3B-B4A4E7E45E6F}"/>
    </a:ext>
  </a:extLst>
</a:theme>
</file>

<file path=ppt/theme/theme3.xml><?xml version="1.0" encoding="utf-8"?>
<a:theme xmlns:a="http://schemas.openxmlformats.org/drawingml/2006/main" name="3_Custom Design">
  <a:themeElements>
    <a:clrScheme name="Custom 3">
      <a:dk1>
        <a:srgbClr val="000000"/>
      </a:dk1>
      <a:lt1>
        <a:srgbClr val="FFFFFF"/>
      </a:lt1>
      <a:dk2>
        <a:srgbClr val="44546A"/>
      </a:dk2>
      <a:lt2>
        <a:srgbClr val="E7E6E6"/>
      </a:lt2>
      <a:accent1>
        <a:srgbClr val="D1D3D3"/>
      </a:accent1>
      <a:accent2>
        <a:srgbClr val="6D6E71"/>
      </a:accent2>
      <a:accent3>
        <a:srgbClr val="326195"/>
      </a:accent3>
      <a:accent4>
        <a:srgbClr val="7D9BC0"/>
      </a:accent4>
      <a:accent5>
        <a:srgbClr val="935100"/>
      </a:accent5>
      <a:accent6>
        <a:srgbClr val="70AD47"/>
      </a:accent6>
      <a:hlink>
        <a:srgbClr val="3F75A5"/>
      </a:hlink>
      <a:folHlink>
        <a:srgbClr val="7D9BC0"/>
      </a:folHlink>
    </a:clrScheme>
    <a:fontScheme name="Century Gothic">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Presentation1" id="{62FA99EA-C8EC-484D-9D7F-DC2D4000D9D0}" vid="{3A1F7481-6FAD-6B4E-B59F-B59A422122EC}"/>
    </a:ext>
  </a:extLst>
</a:theme>
</file>

<file path=ppt/theme/theme4.xml><?xml version="1.0" encoding="utf-8"?>
<a:theme xmlns:a="http://schemas.openxmlformats.org/drawingml/2006/main" name="1_Custom Design">
  <a:themeElements>
    <a:clrScheme name="Custom 3">
      <a:dk1>
        <a:srgbClr val="000000"/>
      </a:dk1>
      <a:lt1>
        <a:srgbClr val="FFFFFF"/>
      </a:lt1>
      <a:dk2>
        <a:srgbClr val="44546A"/>
      </a:dk2>
      <a:lt2>
        <a:srgbClr val="E7E6E6"/>
      </a:lt2>
      <a:accent1>
        <a:srgbClr val="D1D3D3"/>
      </a:accent1>
      <a:accent2>
        <a:srgbClr val="6D6E71"/>
      </a:accent2>
      <a:accent3>
        <a:srgbClr val="326195"/>
      </a:accent3>
      <a:accent4>
        <a:srgbClr val="7D9BC0"/>
      </a:accent4>
      <a:accent5>
        <a:srgbClr val="935100"/>
      </a:accent5>
      <a:accent6>
        <a:srgbClr val="70AD47"/>
      </a:accent6>
      <a:hlink>
        <a:srgbClr val="3F75A5"/>
      </a:hlink>
      <a:folHlink>
        <a:srgbClr val="7D9BC0"/>
      </a:folHlink>
    </a:clrScheme>
    <a:fontScheme name="Century Gothic">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Presentation1" id="{62FA99EA-C8EC-484D-9D7F-DC2D4000D9D0}" vid="{61D11CC7-E3CC-6B41-AEF3-62002B4565E7}"/>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Presentation1</Template>
  <TotalTime>179</TotalTime>
  <Words>2067</Words>
  <Application>Microsoft Office PowerPoint</Application>
  <PresentationFormat>Letter Paper (8.5x11 in)</PresentationFormat>
  <Paragraphs>172</Paragraphs>
  <Slides>24</Slides>
  <Notes>1</Notes>
  <HiddenSlides>0</HiddenSlides>
  <MMClips>0</MMClips>
  <ScaleCrop>false</ScaleCrop>
  <HeadingPairs>
    <vt:vector size="4" baseType="variant">
      <vt:variant>
        <vt:lpstr>Theme</vt:lpstr>
      </vt:variant>
      <vt:variant>
        <vt:i4>4</vt:i4>
      </vt:variant>
      <vt:variant>
        <vt:lpstr>Slide Titles</vt:lpstr>
      </vt:variant>
      <vt:variant>
        <vt:i4>24</vt:i4>
      </vt:variant>
    </vt:vector>
  </HeadingPairs>
  <TitlesOfParts>
    <vt:vector size="28" baseType="lpstr">
      <vt:lpstr>Office Theme</vt:lpstr>
      <vt:lpstr>1_Office Theme</vt:lpstr>
      <vt:lpstr>3_Custom Design</vt:lpstr>
      <vt:lpstr>1_Custom Design</vt:lpstr>
      <vt:lpstr>PowerPoint Presentation</vt:lpstr>
      <vt:lpstr>A Unique Servicing Approach for ABC, Inc. 401k Plan </vt:lpstr>
      <vt:lpstr>ERISA CONSULTING SERVICES</vt:lpstr>
      <vt:lpstr>Our Value added proposition to plan sponsoring process</vt:lpstr>
      <vt:lpstr>     The evolution of employee retirement plans</vt:lpstr>
      <vt:lpstr>We understand the needs of our clients</vt:lpstr>
      <vt:lpstr>Employer provider search services</vt:lpstr>
      <vt:lpstr>     The RETIREMENT PLAN CONSULTING PROCESS</vt:lpstr>
      <vt:lpstr>     we can help identify the prudent provider</vt:lpstr>
      <vt:lpstr>Employer level services</vt:lpstr>
      <vt:lpstr>THE FIDUCIARY DUTY TO ASK FOR HELP</vt:lpstr>
      <vt:lpstr>INVESTMENT POLICY STATEMENT</vt:lpstr>
      <vt:lpstr>Our investment consulting process</vt:lpstr>
      <vt:lpstr>FEE ANALYSIS SUPPORT</vt:lpstr>
      <vt:lpstr>Fee reasonableness</vt:lpstr>
      <vt:lpstr>Fee OVERSIGHT</vt:lpstr>
      <vt:lpstr>UNDERSTANDING SERVICE PROVIDER ECONOMICS</vt:lpstr>
      <vt:lpstr>Employee level services</vt:lpstr>
      <vt:lpstr>ERISA § 404(C)</vt:lpstr>
      <vt:lpstr>Where will your retirement income come from?</vt:lpstr>
      <vt:lpstr>ERISA § 404(C)</vt:lpstr>
      <vt:lpstr>Terms of engagement / service</vt:lpstr>
      <vt:lpstr>Thank you for your time today</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Corey Jamison</dc:creator>
  <cp:lastModifiedBy>Jared</cp:lastModifiedBy>
  <cp:revision>52</cp:revision>
  <dcterms:created xsi:type="dcterms:W3CDTF">2017-01-17T19:55:26Z</dcterms:created>
  <dcterms:modified xsi:type="dcterms:W3CDTF">2019-02-27T13:28:02Z</dcterms:modified>
</cp:coreProperties>
</file>